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6" r:id="rId10"/>
    <p:sldId id="264" r:id="rId11"/>
    <p:sldId id="265"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7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4577E-599F-4C0D-BA11-4BE77426C9F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EEC60BF1-13B5-4C4D-A03D-CDBB06457E53}">
      <dgm:prSet/>
      <dgm:spPr/>
      <dgm:t>
        <a:bodyPr/>
        <a:lstStyle/>
        <a:p>
          <a:r>
            <a:rPr lang="es-MX"/>
            <a:t>Weight         0.018914</a:t>
          </a:r>
          <a:endParaRPr lang="en-US"/>
        </a:p>
      </dgm:t>
    </dgm:pt>
    <dgm:pt modelId="{0D16E48B-62EC-42D8-BDD8-5222B0B8ECEB}" type="parTrans" cxnId="{E9CB664C-15ED-4DCA-967D-0408B6F1F6C4}">
      <dgm:prSet/>
      <dgm:spPr/>
      <dgm:t>
        <a:bodyPr/>
        <a:lstStyle/>
        <a:p>
          <a:endParaRPr lang="en-US"/>
        </a:p>
      </dgm:t>
    </dgm:pt>
    <dgm:pt modelId="{EAA52ED8-3BA0-4DB4-912B-24C93466569B}" type="sibTrans" cxnId="{E9CB664C-15ED-4DCA-967D-0408B6F1F6C4}">
      <dgm:prSet/>
      <dgm:spPr/>
      <dgm:t>
        <a:bodyPr/>
        <a:lstStyle/>
        <a:p>
          <a:endParaRPr lang="en-US"/>
        </a:p>
      </dgm:t>
    </dgm:pt>
    <dgm:pt modelId="{DCE4BA58-0AAC-4C37-9C47-9488224026E9}">
      <dgm:prSet/>
      <dgm:spPr/>
      <dgm:t>
        <a:bodyPr/>
        <a:lstStyle/>
        <a:p>
          <a:r>
            <a:rPr lang="es-MX"/>
            <a:t>HDD            0.013158</a:t>
          </a:r>
          <a:endParaRPr lang="en-US"/>
        </a:p>
      </dgm:t>
    </dgm:pt>
    <dgm:pt modelId="{97CB0C03-C03C-402D-8A03-CBA26DD09CDD}" type="parTrans" cxnId="{773A4647-30E8-48A0-AF0D-2D778A672637}">
      <dgm:prSet/>
      <dgm:spPr/>
      <dgm:t>
        <a:bodyPr/>
        <a:lstStyle/>
        <a:p>
          <a:endParaRPr lang="en-US"/>
        </a:p>
      </dgm:t>
    </dgm:pt>
    <dgm:pt modelId="{C8A39846-B223-4146-A543-D184290F38EB}" type="sibTrans" cxnId="{773A4647-30E8-48A0-AF0D-2D778A672637}">
      <dgm:prSet/>
      <dgm:spPr/>
      <dgm:t>
        <a:bodyPr/>
        <a:lstStyle/>
        <a:p>
          <a:endParaRPr lang="en-US"/>
        </a:p>
      </dgm:t>
    </dgm:pt>
    <dgm:pt modelId="{7868DDDE-86FA-4915-A4F0-50C75715FA7A}">
      <dgm:prSet/>
      <dgm:spPr/>
      <dgm:t>
        <a:bodyPr/>
        <a:lstStyle/>
        <a:p>
          <a:r>
            <a:rPr lang="es-MX"/>
            <a:t>Price          0.012336</a:t>
          </a:r>
          <a:endParaRPr lang="en-US"/>
        </a:p>
      </dgm:t>
    </dgm:pt>
    <dgm:pt modelId="{F173313F-B14B-42F9-8D73-4866CF915584}" type="parTrans" cxnId="{B1688BBE-94BC-406F-8AC9-35D0391813BE}">
      <dgm:prSet/>
      <dgm:spPr/>
      <dgm:t>
        <a:bodyPr/>
        <a:lstStyle/>
        <a:p>
          <a:endParaRPr lang="en-US"/>
        </a:p>
      </dgm:t>
    </dgm:pt>
    <dgm:pt modelId="{83605678-529F-49CE-8893-A16A692E1220}" type="sibTrans" cxnId="{B1688BBE-94BC-406F-8AC9-35D0391813BE}">
      <dgm:prSet/>
      <dgm:spPr/>
      <dgm:t>
        <a:bodyPr/>
        <a:lstStyle/>
        <a:p>
          <a:endParaRPr lang="en-US"/>
        </a:p>
      </dgm:t>
    </dgm:pt>
    <dgm:pt modelId="{D3157AF2-A22D-475D-8E9C-2BBA5D8A697E}">
      <dgm:prSet/>
      <dgm:spPr/>
      <dgm:t>
        <a:bodyPr/>
        <a:lstStyle/>
        <a:p>
          <a:r>
            <a:rPr lang="es-MX"/>
            <a:t>Ppi            0.009868</a:t>
          </a:r>
          <a:endParaRPr lang="en-US"/>
        </a:p>
      </dgm:t>
    </dgm:pt>
    <dgm:pt modelId="{F89CC868-B0A9-46FF-B00F-05E969B34218}" type="parTrans" cxnId="{934A0F7B-A58B-4480-84A9-53574E83F8BA}">
      <dgm:prSet/>
      <dgm:spPr/>
      <dgm:t>
        <a:bodyPr/>
        <a:lstStyle/>
        <a:p>
          <a:endParaRPr lang="en-US"/>
        </a:p>
      </dgm:t>
    </dgm:pt>
    <dgm:pt modelId="{B2ABAA9A-3CC5-462C-AAC6-3015D272348E}" type="sibTrans" cxnId="{934A0F7B-A58B-4480-84A9-53574E83F8BA}">
      <dgm:prSet/>
      <dgm:spPr/>
      <dgm:t>
        <a:bodyPr/>
        <a:lstStyle/>
        <a:p>
          <a:endParaRPr lang="en-US"/>
        </a:p>
      </dgm:t>
    </dgm:pt>
    <dgm:pt modelId="{5592BB84-2E8A-41AB-A6B9-925AC6C03007}">
      <dgm:prSet/>
      <dgm:spPr/>
      <dgm:t>
        <a:bodyPr/>
        <a:lstStyle/>
        <a:p>
          <a:r>
            <a:rPr lang="es-MX"/>
            <a:t>id             0.000000</a:t>
          </a:r>
          <a:endParaRPr lang="en-US"/>
        </a:p>
      </dgm:t>
    </dgm:pt>
    <dgm:pt modelId="{9233E0C9-CC3C-4219-8B82-C8E39CE19B66}" type="parTrans" cxnId="{46E2E6B5-0B02-4467-A65E-02B7CEC6C472}">
      <dgm:prSet/>
      <dgm:spPr/>
      <dgm:t>
        <a:bodyPr/>
        <a:lstStyle/>
        <a:p>
          <a:endParaRPr lang="en-US"/>
        </a:p>
      </dgm:t>
    </dgm:pt>
    <dgm:pt modelId="{86257E99-3A81-48FD-98AD-B4BC19530554}" type="sibTrans" cxnId="{46E2E6B5-0B02-4467-A65E-02B7CEC6C472}">
      <dgm:prSet/>
      <dgm:spPr/>
      <dgm:t>
        <a:bodyPr/>
        <a:lstStyle/>
        <a:p>
          <a:endParaRPr lang="en-US"/>
        </a:p>
      </dgm:t>
    </dgm:pt>
    <dgm:pt modelId="{6B029333-CF5C-49BB-AEC7-13BD483CDA4E}">
      <dgm:prSet/>
      <dgm:spPr/>
      <dgm:t>
        <a:bodyPr/>
        <a:lstStyle/>
        <a:p>
          <a:r>
            <a:rPr lang="es-MX"/>
            <a:t>Company        0.000000</a:t>
          </a:r>
          <a:endParaRPr lang="en-US"/>
        </a:p>
      </dgm:t>
    </dgm:pt>
    <dgm:pt modelId="{061117C3-024E-4FD9-A56A-6D690D0E52D4}" type="parTrans" cxnId="{CEED579A-303A-414B-9FBD-B7A0B522921B}">
      <dgm:prSet/>
      <dgm:spPr/>
      <dgm:t>
        <a:bodyPr/>
        <a:lstStyle/>
        <a:p>
          <a:endParaRPr lang="en-US"/>
        </a:p>
      </dgm:t>
    </dgm:pt>
    <dgm:pt modelId="{D6633F45-A673-47C7-9575-5AC399388454}" type="sibTrans" cxnId="{CEED579A-303A-414B-9FBD-B7A0B522921B}">
      <dgm:prSet/>
      <dgm:spPr/>
      <dgm:t>
        <a:bodyPr/>
        <a:lstStyle/>
        <a:p>
          <a:endParaRPr lang="en-US"/>
        </a:p>
      </dgm:t>
    </dgm:pt>
    <dgm:pt modelId="{4E74D217-E83D-4FB6-9F9B-D264DF4A164C}">
      <dgm:prSet/>
      <dgm:spPr/>
      <dgm:t>
        <a:bodyPr/>
        <a:lstStyle/>
        <a:p>
          <a:r>
            <a:rPr lang="es-MX"/>
            <a:t>TypeName       0.000000</a:t>
          </a:r>
          <a:endParaRPr lang="en-US"/>
        </a:p>
      </dgm:t>
    </dgm:pt>
    <dgm:pt modelId="{42F337D0-D811-4ECF-B4AA-2524A2580640}" type="parTrans" cxnId="{6AA5D22D-16DB-4C80-88CF-80BAEC7D26CC}">
      <dgm:prSet/>
      <dgm:spPr/>
      <dgm:t>
        <a:bodyPr/>
        <a:lstStyle/>
        <a:p>
          <a:endParaRPr lang="en-US"/>
        </a:p>
      </dgm:t>
    </dgm:pt>
    <dgm:pt modelId="{A9AD5623-69AD-47CE-B0E9-A93BB168707A}" type="sibTrans" cxnId="{6AA5D22D-16DB-4C80-88CF-80BAEC7D26CC}">
      <dgm:prSet/>
      <dgm:spPr/>
      <dgm:t>
        <a:bodyPr/>
        <a:lstStyle/>
        <a:p>
          <a:endParaRPr lang="en-US"/>
        </a:p>
      </dgm:t>
    </dgm:pt>
    <dgm:pt modelId="{094D0CDD-1692-4910-A1FB-54C8DC7E70E0}">
      <dgm:prSet/>
      <dgm:spPr/>
      <dgm:t>
        <a:bodyPr/>
        <a:lstStyle/>
        <a:p>
          <a:r>
            <a:rPr lang="es-MX"/>
            <a:t>Ram            0.000000</a:t>
          </a:r>
          <a:endParaRPr lang="en-US"/>
        </a:p>
      </dgm:t>
    </dgm:pt>
    <dgm:pt modelId="{FD4BB3AF-83F6-466C-99AD-55E92376F56D}" type="parTrans" cxnId="{CA884B6A-D1A7-4E85-971D-8496A49BF20C}">
      <dgm:prSet/>
      <dgm:spPr/>
      <dgm:t>
        <a:bodyPr/>
        <a:lstStyle/>
        <a:p>
          <a:endParaRPr lang="en-US"/>
        </a:p>
      </dgm:t>
    </dgm:pt>
    <dgm:pt modelId="{71693173-4940-4FEB-9841-5DD1E85E01C8}" type="sibTrans" cxnId="{CA884B6A-D1A7-4E85-971D-8496A49BF20C}">
      <dgm:prSet/>
      <dgm:spPr/>
      <dgm:t>
        <a:bodyPr/>
        <a:lstStyle/>
        <a:p>
          <a:endParaRPr lang="en-US"/>
        </a:p>
      </dgm:t>
    </dgm:pt>
    <dgm:pt modelId="{9DCC0811-6CA9-412F-AEED-D304BBBF3078}">
      <dgm:prSet/>
      <dgm:spPr/>
      <dgm:t>
        <a:bodyPr/>
        <a:lstStyle/>
        <a:p>
          <a:r>
            <a:rPr lang="es-MX"/>
            <a:t>TouchScreen    0.000000</a:t>
          </a:r>
          <a:endParaRPr lang="en-US"/>
        </a:p>
      </dgm:t>
    </dgm:pt>
    <dgm:pt modelId="{8A07EF93-8E0E-4F2A-BC2C-5348BA06D943}" type="parTrans" cxnId="{B5D70248-A2ED-4BD3-8C3B-45A0CEBB5F9A}">
      <dgm:prSet/>
      <dgm:spPr/>
      <dgm:t>
        <a:bodyPr/>
        <a:lstStyle/>
        <a:p>
          <a:endParaRPr lang="en-US"/>
        </a:p>
      </dgm:t>
    </dgm:pt>
    <dgm:pt modelId="{E4765E9A-77E0-49DA-A409-D343E526DD37}" type="sibTrans" cxnId="{B5D70248-A2ED-4BD3-8C3B-45A0CEBB5F9A}">
      <dgm:prSet/>
      <dgm:spPr/>
      <dgm:t>
        <a:bodyPr/>
        <a:lstStyle/>
        <a:p>
          <a:endParaRPr lang="en-US"/>
        </a:p>
      </dgm:t>
    </dgm:pt>
    <dgm:pt modelId="{ADF07362-3B15-4BA5-B22C-82AFC8E8DC1E}">
      <dgm:prSet/>
      <dgm:spPr/>
      <dgm:t>
        <a:bodyPr/>
        <a:lstStyle/>
        <a:p>
          <a:r>
            <a:rPr lang="es-MX"/>
            <a:t>Ips            0.000000</a:t>
          </a:r>
          <a:endParaRPr lang="en-US"/>
        </a:p>
      </dgm:t>
    </dgm:pt>
    <dgm:pt modelId="{27520AFC-AE4C-46CE-B743-30DB9C1F86DD}" type="parTrans" cxnId="{C7DA8FA9-CE7C-4C09-9076-74E30B320711}">
      <dgm:prSet/>
      <dgm:spPr/>
      <dgm:t>
        <a:bodyPr/>
        <a:lstStyle/>
        <a:p>
          <a:endParaRPr lang="en-US"/>
        </a:p>
      </dgm:t>
    </dgm:pt>
    <dgm:pt modelId="{8C85323A-F9FD-4144-89DD-6DC525FFCBC0}" type="sibTrans" cxnId="{C7DA8FA9-CE7C-4C09-9076-74E30B320711}">
      <dgm:prSet/>
      <dgm:spPr/>
      <dgm:t>
        <a:bodyPr/>
        <a:lstStyle/>
        <a:p>
          <a:endParaRPr lang="en-US"/>
        </a:p>
      </dgm:t>
    </dgm:pt>
    <dgm:pt modelId="{3AF851C9-DB36-4BC7-A988-6E50150AD216}">
      <dgm:prSet/>
      <dgm:spPr/>
      <dgm:t>
        <a:bodyPr/>
        <a:lstStyle/>
        <a:p>
          <a:r>
            <a:rPr lang="es-MX"/>
            <a:t>Cpu_brand      0.000000</a:t>
          </a:r>
          <a:endParaRPr lang="en-US"/>
        </a:p>
      </dgm:t>
    </dgm:pt>
    <dgm:pt modelId="{B5886CE1-2A79-41A1-93A2-C32C8DF7C5CB}" type="parTrans" cxnId="{1E47C47B-C0A5-4195-ACA3-4DE0EE42D667}">
      <dgm:prSet/>
      <dgm:spPr/>
      <dgm:t>
        <a:bodyPr/>
        <a:lstStyle/>
        <a:p>
          <a:endParaRPr lang="en-US"/>
        </a:p>
      </dgm:t>
    </dgm:pt>
    <dgm:pt modelId="{BB193530-1BCB-4779-9CF0-567A1F8B063B}" type="sibTrans" cxnId="{1E47C47B-C0A5-4195-ACA3-4DE0EE42D667}">
      <dgm:prSet/>
      <dgm:spPr/>
      <dgm:t>
        <a:bodyPr/>
        <a:lstStyle/>
        <a:p>
          <a:endParaRPr lang="en-US"/>
        </a:p>
      </dgm:t>
    </dgm:pt>
    <dgm:pt modelId="{39F0A920-C58D-4494-978C-2EBE1B3C9F2D}">
      <dgm:prSet/>
      <dgm:spPr/>
      <dgm:t>
        <a:bodyPr/>
        <a:lstStyle/>
        <a:p>
          <a:r>
            <a:rPr lang="es-MX"/>
            <a:t>SSD            0.000000</a:t>
          </a:r>
          <a:endParaRPr lang="en-US"/>
        </a:p>
      </dgm:t>
    </dgm:pt>
    <dgm:pt modelId="{C498D9DE-D4C5-47A4-B08C-82A02E8BBF29}" type="parTrans" cxnId="{CF73BDE4-61B6-42FB-8A10-40A88119499F}">
      <dgm:prSet/>
      <dgm:spPr/>
      <dgm:t>
        <a:bodyPr/>
        <a:lstStyle/>
        <a:p>
          <a:endParaRPr lang="en-US"/>
        </a:p>
      </dgm:t>
    </dgm:pt>
    <dgm:pt modelId="{AD52B850-1997-4410-A7C3-9ABF42836D8D}" type="sibTrans" cxnId="{CF73BDE4-61B6-42FB-8A10-40A88119499F}">
      <dgm:prSet/>
      <dgm:spPr/>
      <dgm:t>
        <a:bodyPr/>
        <a:lstStyle/>
        <a:p>
          <a:endParaRPr lang="en-US"/>
        </a:p>
      </dgm:t>
    </dgm:pt>
    <dgm:pt modelId="{DD6379DA-892C-442C-9AEC-39E5EC0581CC}">
      <dgm:prSet/>
      <dgm:spPr/>
      <dgm:t>
        <a:bodyPr/>
        <a:lstStyle/>
        <a:p>
          <a:r>
            <a:rPr lang="es-MX"/>
            <a:t>Gpu_brand      0.000000</a:t>
          </a:r>
          <a:endParaRPr lang="en-US"/>
        </a:p>
      </dgm:t>
    </dgm:pt>
    <dgm:pt modelId="{76301F57-7831-435C-8C2C-5F2EA087C1B5}" type="parTrans" cxnId="{B18F8A60-F177-4B0F-814F-1AA72B936E2E}">
      <dgm:prSet/>
      <dgm:spPr/>
      <dgm:t>
        <a:bodyPr/>
        <a:lstStyle/>
        <a:p>
          <a:endParaRPr lang="en-US"/>
        </a:p>
      </dgm:t>
    </dgm:pt>
    <dgm:pt modelId="{8CB7CFB0-9D9E-459A-9B60-C1D2B98848BB}" type="sibTrans" cxnId="{B18F8A60-F177-4B0F-814F-1AA72B936E2E}">
      <dgm:prSet/>
      <dgm:spPr/>
      <dgm:t>
        <a:bodyPr/>
        <a:lstStyle/>
        <a:p>
          <a:endParaRPr lang="en-US"/>
        </a:p>
      </dgm:t>
    </dgm:pt>
    <dgm:pt modelId="{4C0E4486-2465-4127-A794-4D834AB723BB}">
      <dgm:prSet/>
      <dgm:spPr/>
      <dgm:t>
        <a:bodyPr/>
        <a:lstStyle/>
        <a:p>
          <a:r>
            <a:rPr lang="es-MX"/>
            <a:t>Os             0.000000</a:t>
          </a:r>
          <a:endParaRPr lang="en-US"/>
        </a:p>
      </dgm:t>
    </dgm:pt>
    <dgm:pt modelId="{C114D5E6-CD30-4DDB-BEE3-F30D6172A860}" type="parTrans" cxnId="{41D0E4FA-9B3C-4712-B47B-7D64278A8F3A}">
      <dgm:prSet/>
      <dgm:spPr/>
      <dgm:t>
        <a:bodyPr/>
        <a:lstStyle/>
        <a:p>
          <a:endParaRPr lang="en-US"/>
        </a:p>
      </dgm:t>
    </dgm:pt>
    <dgm:pt modelId="{7926BC71-A4F3-4BF0-A5A5-20096773CF3C}" type="sibTrans" cxnId="{41D0E4FA-9B3C-4712-B47B-7D64278A8F3A}">
      <dgm:prSet/>
      <dgm:spPr/>
      <dgm:t>
        <a:bodyPr/>
        <a:lstStyle/>
        <a:p>
          <a:endParaRPr lang="en-US"/>
        </a:p>
      </dgm:t>
    </dgm:pt>
    <dgm:pt modelId="{0A7A4C18-FEB5-46B5-8E75-F561023A96FC}">
      <dgm:prSet/>
      <dgm:spPr/>
      <dgm:t>
        <a:bodyPr/>
        <a:lstStyle/>
        <a:p>
          <a:r>
            <a:rPr lang="es-MX" dirty="0" err="1"/>
            <a:t>dtype</a:t>
          </a:r>
          <a:r>
            <a:rPr lang="es-MX" dirty="0"/>
            <a:t>: float64</a:t>
          </a:r>
          <a:endParaRPr lang="en-US" dirty="0"/>
        </a:p>
      </dgm:t>
    </dgm:pt>
    <dgm:pt modelId="{9EDB24C3-20A0-4B49-BEE2-C595AD7DEBD6}" type="parTrans" cxnId="{ECF66B9A-AAE2-48E7-BFA4-3202B0623C5E}">
      <dgm:prSet/>
      <dgm:spPr/>
      <dgm:t>
        <a:bodyPr/>
        <a:lstStyle/>
        <a:p>
          <a:endParaRPr lang="en-US"/>
        </a:p>
      </dgm:t>
    </dgm:pt>
    <dgm:pt modelId="{F9CE5FF9-7A76-4B3B-8451-BD6EBB8C739E}" type="sibTrans" cxnId="{ECF66B9A-AAE2-48E7-BFA4-3202B0623C5E}">
      <dgm:prSet/>
      <dgm:spPr/>
      <dgm:t>
        <a:bodyPr/>
        <a:lstStyle/>
        <a:p>
          <a:endParaRPr lang="en-US"/>
        </a:p>
      </dgm:t>
    </dgm:pt>
    <dgm:pt modelId="{E4C11E5B-0D62-4E02-A17F-74A75616D9B3}" type="pres">
      <dgm:prSet presAssocID="{4494577E-599F-4C0D-BA11-4BE77426C9F2}" presName="diagram" presStyleCnt="0">
        <dgm:presLayoutVars>
          <dgm:dir/>
          <dgm:resizeHandles val="exact"/>
        </dgm:presLayoutVars>
      </dgm:prSet>
      <dgm:spPr/>
    </dgm:pt>
    <dgm:pt modelId="{C772C84A-DAE8-4C4A-B875-E9DDC12549A3}" type="pres">
      <dgm:prSet presAssocID="{EEC60BF1-13B5-4C4D-A03D-CDBB06457E53}" presName="node" presStyleLbl="node1" presStyleIdx="0" presStyleCnt="15" custLinFactNeighborX="-855" custLinFactNeighborY="4933">
        <dgm:presLayoutVars>
          <dgm:bulletEnabled val="1"/>
        </dgm:presLayoutVars>
      </dgm:prSet>
      <dgm:spPr/>
    </dgm:pt>
    <dgm:pt modelId="{8632A7D4-D63B-4A6C-871E-FD55D4C06929}" type="pres">
      <dgm:prSet presAssocID="{EAA52ED8-3BA0-4DB4-912B-24C93466569B}" presName="sibTrans" presStyleCnt="0"/>
      <dgm:spPr/>
    </dgm:pt>
    <dgm:pt modelId="{852325BD-9CD3-44FC-AD0A-F0398F6FE657}" type="pres">
      <dgm:prSet presAssocID="{DCE4BA58-0AAC-4C37-9C47-9488224026E9}" presName="node" presStyleLbl="node1" presStyleIdx="1" presStyleCnt="15">
        <dgm:presLayoutVars>
          <dgm:bulletEnabled val="1"/>
        </dgm:presLayoutVars>
      </dgm:prSet>
      <dgm:spPr/>
    </dgm:pt>
    <dgm:pt modelId="{4F062F81-30E7-485B-8934-C4EBFC3DF397}" type="pres">
      <dgm:prSet presAssocID="{C8A39846-B223-4146-A543-D184290F38EB}" presName="sibTrans" presStyleCnt="0"/>
      <dgm:spPr/>
    </dgm:pt>
    <dgm:pt modelId="{AF26F6A6-9C82-4221-B8B4-62928ECFBB55}" type="pres">
      <dgm:prSet presAssocID="{7868DDDE-86FA-4915-A4F0-50C75715FA7A}" presName="node" presStyleLbl="node1" presStyleIdx="2" presStyleCnt="15">
        <dgm:presLayoutVars>
          <dgm:bulletEnabled val="1"/>
        </dgm:presLayoutVars>
      </dgm:prSet>
      <dgm:spPr/>
    </dgm:pt>
    <dgm:pt modelId="{1B6AA199-4850-4ECA-9B2D-9A31E20611A3}" type="pres">
      <dgm:prSet presAssocID="{83605678-529F-49CE-8893-A16A692E1220}" presName="sibTrans" presStyleCnt="0"/>
      <dgm:spPr/>
    </dgm:pt>
    <dgm:pt modelId="{140E38BB-BDB0-4678-AF3A-887A85E600F9}" type="pres">
      <dgm:prSet presAssocID="{D3157AF2-A22D-475D-8E9C-2BBA5D8A697E}" presName="node" presStyleLbl="node1" presStyleIdx="3" presStyleCnt="15">
        <dgm:presLayoutVars>
          <dgm:bulletEnabled val="1"/>
        </dgm:presLayoutVars>
      </dgm:prSet>
      <dgm:spPr/>
    </dgm:pt>
    <dgm:pt modelId="{605D4643-AD35-4E95-8735-D71E4BDD41FD}" type="pres">
      <dgm:prSet presAssocID="{B2ABAA9A-3CC5-462C-AAC6-3015D272348E}" presName="sibTrans" presStyleCnt="0"/>
      <dgm:spPr/>
    </dgm:pt>
    <dgm:pt modelId="{FAC1C98E-D21C-4B1A-B865-27EAB40A1A46}" type="pres">
      <dgm:prSet presAssocID="{5592BB84-2E8A-41AB-A6B9-925AC6C03007}" presName="node" presStyleLbl="node1" presStyleIdx="4" presStyleCnt="15">
        <dgm:presLayoutVars>
          <dgm:bulletEnabled val="1"/>
        </dgm:presLayoutVars>
      </dgm:prSet>
      <dgm:spPr/>
    </dgm:pt>
    <dgm:pt modelId="{61CBF372-7266-4704-9F12-B51586328DAF}" type="pres">
      <dgm:prSet presAssocID="{86257E99-3A81-48FD-98AD-B4BC19530554}" presName="sibTrans" presStyleCnt="0"/>
      <dgm:spPr/>
    </dgm:pt>
    <dgm:pt modelId="{16477F3E-9FE1-4E7C-9507-0CFD33D0CF35}" type="pres">
      <dgm:prSet presAssocID="{6B029333-CF5C-49BB-AEC7-13BD483CDA4E}" presName="node" presStyleLbl="node1" presStyleIdx="5" presStyleCnt="15">
        <dgm:presLayoutVars>
          <dgm:bulletEnabled val="1"/>
        </dgm:presLayoutVars>
      </dgm:prSet>
      <dgm:spPr/>
    </dgm:pt>
    <dgm:pt modelId="{47FBDE72-6B4E-48D8-9EC6-040BAE987385}" type="pres">
      <dgm:prSet presAssocID="{D6633F45-A673-47C7-9575-5AC399388454}" presName="sibTrans" presStyleCnt="0"/>
      <dgm:spPr/>
    </dgm:pt>
    <dgm:pt modelId="{AD7608AA-A20B-4DA4-BC7E-40EEFAD63641}" type="pres">
      <dgm:prSet presAssocID="{4E74D217-E83D-4FB6-9F9B-D264DF4A164C}" presName="node" presStyleLbl="node1" presStyleIdx="6" presStyleCnt="15">
        <dgm:presLayoutVars>
          <dgm:bulletEnabled val="1"/>
        </dgm:presLayoutVars>
      </dgm:prSet>
      <dgm:spPr/>
    </dgm:pt>
    <dgm:pt modelId="{A50D6D1B-0CB1-4CE8-AFF2-921F2D1DC52C}" type="pres">
      <dgm:prSet presAssocID="{A9AD5623-69AD-47CE-B0E9-A93BB168707A}" presName="sibTrans" presStyleCnt="0"/>
      <dgm:spPr/>
    </dgm:pt>
    <dgm:pt modelId="{7B305087-48CD-4CF6-826A-441CD40451DB}" type="pres">
      <dgm:prSet presAssocID="{094D0CDD-1692-4910-A1FB-54C8DC7E70E0}" presName="node" presStyleLbl="node1" presStyleIdx="7" presStyleCnt="15">
        <dgm:presLayoutVars>
          <dgm:bulletEnabled val="1"/>
        </dgm:presLayoutVars>
      </dgm:prSet>
      <dgm:spPr/>
    </dgm:pt>
    <dgm:pt modelId="{502CC9A1-E8DA-4F54-9189-88234826743B}" type="pres">
      <dgm:prSet presAssocID="{71693173-4940-4FEB-9841-5DD1E85E01C8}" presName="sibTrans" presStyleCnt="0"/>
      <dgm:spPr/>
    </dgm:pt>
    <dgm:pt modelId="{648E0C15-2B31-4033-B015-103FE26038D0}" type="pres">
      <dgm:prSet presAssocID="{9DCC0811-6CA9-412F-AEED-D304BBBF3078}" presName="node" presStyleLbl="node1" presStyleIdx="8" presStyleCnt="15">
        <dgm:presLayoutVars>
          <dgm:bulletEnabled val="1"/>
        </dgm:presLayoutVars>
      </dgm:prSet>
      <dgm:spPr/>
    </dgm:pt>
    <dgm:pt modelId="{CBB4E17C-D4B8-409B-9C02-D7C6E8867E80}" type="pres">
      <dgm:prSet presAssocID="{E4765E9A-77E0-49DA-A409-D343E526DD37}" presName="sibTrans" presStyleCnt="0"/>
      <dgm:spPr/>
    </dgm:pt>
    <dgm:pt modelId="{E4242588-1B60-466A-BDC2-EA0B492529BA}" type="pres">
      <dgm:prSet presAssocID="{ADF07362-3B15-4BA5-B22C-82AFC8E8DC1E}" presName="node" presStyleLbl="node1" presStyleIdx="9" presStyleCnt="15">
        <dgm:presLayoutVars>
          <dgm:bulletEnabled val="1"/>
        </dgm:presLayoutVars>
      </dgm:prSet>
      <dgm:spPr/>
    </dgm:pt>
    <dgm:pt modelId="{D68ACDE4-FEEC-4225-9580-58E8A8899B33}" type="pres">
      <dgm:prSet presAssocID="{8C85323A-F9FD-4144-89DD-6DC525FFCBC0}" presName="sibTrans" presStyleCnt="0"/>
      <dgm:spPr/>
    </dgm:pt>
    <dgm:pt modelId="{35048B0F-4E8F-49BE-A006-2D760F7E055F}" type="pres">
      <dgm:prSet presAssocID="{3AF851C9-DB36-4BC7-A988-6E50150AD216}" presName="node" presStyleLbl="node1" presStyleIdx="10" presStyleCnt="15">
        <dgm:presLayoutVars>
          <dgm:bulletEnabled val="1"/>
        </dgm:presLayoutVars>
      </dgm:prSet>
      <dgm:spPr/>
    </dgm:pt>
    <dgm:pt modelId="{DD757409-1362-45D9-86AE-F47E6DF9C9E5}" type="pres">
      <dgm:prSet presAssocID="{BB193530-1BCB-4779-9CF0-567A1F8B063B}" presName="sibTrans" presStyleCnt="0"/>
      <dgm:spPr/>
    </dgm:pt>
    <dgm:pt modelId="{357E6FC9-DE4A-4640-99BE-71577135C279}" type="pres">
      <dgm:prSet presAssocID="{39F0A920-C58D-4494-978C-2EBE1B3C9F2D}" presName="node" presStyleLbl="node1" presStyleIdx="11" presStyleCnt="15">
        <dgm:presLayoutVars>
          <dgm:bulletEnabled val="1"/>
        </dgm:presLayoutVars>
      </dgm:prSet>
      <dgm:spPr/>
    </dgm:pt>
    <dgm:pt modelId="{1895F74F-DD28-4325-B8C3-210FEB436211}" type="pres">
      <dgm:prSet presAssocID="{AD52B850-1997-4410-A7C3-9ABF42836D8D}" presName="sibTrans" presStyleCnt="0"/>
      <dgm:spPr/>
    </dgm:pt>
    <dgm:pt modelId="{7E064059-DC94-41D7-BD1E-EF66FF68C41B}" type="pres">
      <dgm:prSet presAssocID="{DD6379DA-892C-442C-9AEC-39E5EC0581CC}" presName="node" presStyleLbl="node1" presStyleIdx="12" presStyleCnt="15">
        <dgm:presLayoutVars>
          <dgm:bulletEnabled val="1"/>
        </dgm:presLayoutVars>
      </dgm:prSet>
      <dgm:spPr/>
    </dgm:pt>
    <dgm:pt modelId="{A44EF890-FCFD-4DCB-B259-2434CEEFBF26}" type="pres">
      <dgm:prSet presAssocID="{8CB7CFB0-9D9E-459A-9B60-C1D2B98848BB}" presName="sibTrans" presStyleCnt="0"/>
      <dgm:spPr/>
    </dgm:pt>
    <dgm:pt modelId="{EB41BA4D-D8E7-448D-AA5B-113A8602DAC2}" type="pres">
      <dgm:prSet presAssocID="{4C0E4486-2465-4127-A794-4D834AB723BB}" presName="node" presStyleLbl="node1" presStyleIdx="13" presStyleCnt="15">
        <dgm:presLayoutVars>
          <dgm:bulletEnabled val="1"/>
        </dgm:presLayoutVars>
      </dgm:prSet>
      <dgm:spPr/>
    </dgm:pt>
    <dgm:pt modelId="{87DAE101-DC51-4FE4-BC7D-2C30A1C5583E}" type="pres">
      <dgm:prSet presAssocID="{7926BC71-A4F3-4BF0-A5A5-20096773CF3C}" presName="sibTrans" presStyleCnt="0"/>
      <dgm:spPr/>
    </dgm:pt>
    <dgm:pt modelId="{9345794B-2BA8-4E7D-9900-6B4F51C34967}" type="pres">
      <dgm:prSet presAssocID="{0A7A4C18-FEB5-46B5-8E75-F561023A96FC}" presName="node" presStyleLbl="node1" presStyleIdx="14" presStyleCnt="15">
        <dgm:presLayoutVars>
          <dgm:bulletEnabled val="1"/>
        </dgm:presLayoutVars>
      </dgm:prSet>
      <dgm:spPr/>
    </dgm:pt>
  </dgm:ptLst>
  <dgm:cxnLst>
    <dgm:cxn modelId="{FB65A809-81F1-4AD2-8E29-9DBA023300B6}" type="presOf" srcId="{DCE4BA58-0AAC-4C37-9C47-9488224026E9}" destId="{852325BD-9CD3-44FC-AD0A-F0398F6FE657}" srcOrd="0" destOrd="0" presId="urn:microsoft.com/office/officeart/2005/8/layout/default"/>
    <dgm:cxn modelId="{9A660313-60CF-4B45-AFE2-BC9893207BA0}" type="presOf" srcId="{3AF851C9-DB36-4BC7-A988-6E50150AD216}" destId="{35048B0F-4E8F-49BE-A006-2D760F7E055F}" srcOrd="0" destOrd="0" presId="urn:microsoft.com/office/officeart/2005/8/layout/default"/>
    <dgm:cxn modelId="{C49D6127-81E7-4309-8362-0993D2A7563B}" type="presOf" srcId="{4494577E-599F-4C0D-BA11-4BE77426C9F2}" destId="{E4C11E5B-0D62-4E02-A17F-74A75616D9B3}" srcOrd="0" destOrd="0" presId="urn:microsoft.com/office/officeart/2005/8/layout/default"/>
    <dgm:cxn modelId="{6AA5D22D-16DB-4C80-88CF-80BAEC7D26CC}" srcId="{4494577E-599F-4C0D-BA11-4BE77426C9F2}" destId="{4E74D217-E83D-4FB6-9F9B-D264DF4A164C}" srcOrd="6" destOrd="0" parTransId="{42F337D0-D811-4ECF-B4AA-2524A2580640}" sibTransId="{A9AD5623-69AD-47CE-B0E9-A93BB168707A}"/>
    <dgm:cxn modelId="{F209D036-F8ED-4A95-B177-AA4B4112A6F0}" type="presOf" srcId="{5592BB84-2E8A-41AB-A6B9-925AC6C03007}" destId="{FAC1C98E-D21C-4B1A-B865-27EAB40A1A46}" srcOrd="0" destOrd="0" presId="urn:microsoft.com/office/officeart/2005/8/layout/default"/>
    <dgm:cxn modelId="{7386565B-0E6A-4D39-BF3E-45E9F9533D51}" type="presOf" srcId="{6B029333-CF5C-49BB-AEC7-13BD483CDA4E}" destId="{16477F3E-9FE1-4E7C-9507-0CFD33D0CF35}" srcOrd="0" destOrd="0" presId="urn:microsoft.com/office/officeart/2005/8/layout/default"/>
    <dgm:cxn modelId="{1128D45B-074D-4A06-BE84-6C5F7DC84624}" type="presOf" srcId="{4E74D217-E83D-4FB6-9F9B-D264DF4A164C}" destId="{AD7608AA-A20B-4DA4-BC7E-40EEFAD63641}" srcOrd="0" destOrd="0" presId="urn:microsoft.com/office/officeart/2005/8/layout/default"/>
    <dgm:cxn modelId="{B18F8A60-F177-4B0F-814F-1AA72B936E2E}" srcId="{4494577E-599F-4C0D-BA11-4BE77426C9F2}" destId="{DD6379DA-892C-442C-9AEC-39E5EC0581CC}" srcOrd="12" destOrd="0" parTransId="{76301F57-7831-435C-8C2C-5F2EA087C1B5}" sibTransId="{8CB7CFB0-9D9E-459A-9B60-C1D2B98848BB}"/>
    <dgm:cxn modelId="{773A4647-30E8-48A0-AF0D-2D778A672637}" srcId="{4494577E-599F-4C0D-BA11-4BE77426C9F2}" destId="{DCE4BA58-0AAC-4C37-9C47-9488224026E9}" srcOrd="1" destOrd="0" parTransId="{97CB0C03-C03C-402D-8A03-CBA26DD09CDD}" sibTransId="{C8A39846-B223-4146-A543-D184290F38EB}"/>
    <dgm:cxn modelId="{B5D70248-A2ED-4BD3-8C3B-45A0CEBB5F9A}" srcId="{4494577E-599F-4C0D-BA11-4BE77426C9F2}" destId="{9DCC0811-6CA9-412F-AEED-D304BBBF3078}" srcOrd="8" destOrd="0" parTransId="{8A07EF93-8E0E-4F2A-BC2C-5348BA06D943}" sibTransId="{E4765E9A-77E0-49DA-A409-D343E526DD37}"/>
    <dgm:cxn modelId="{CA884B6A-D1A7-4E85-971D-8496A49BF20C}" srcId="{4494577E-599F-4C0D-BA11-4BE77426C9F2}" destId="{094D0CDD-1692-4910-A1FB-54C8DC7E70E0}" srcOrd="7" destOrd="0" parTransId="{FD4BB3AF-83F6-466C-99AD-55E92376F56D}" sibTransId="{71693173-4940-4FEB-9841-5DD1E85E01C8}"/>
    <dgm:cxn modelId="{E9CB664C-15ED-4DCA-967D-0408B6F1F6C4}" srcId="{4494577E-599F-4C0D-BA11-4BE77426C9F2}" destId="{EEC60BF1-13B5-4C4D-A03D-CDBB06457E53}" srcOrd="0" destOrd="0" parTransId="{0D16E48B-62EC-42D8-BDD8-5222B0B8ECEB}" sibTransId="{EAA52ED8-3BA0-4DB4-912B-24C93466569B}"/>
    <dgm:cxn modelId="{934A0F7B-A58B-4480-84A9-53574E83F8BA}" srcId="{4494577E-599F-4C0D-BA11-4BE77426C9F2}" destId="{D3157AF2-A22D-475D-8E9C-2BBA5D8A697E}" srcOrd="3" destOrd="0" parTransId="{F89CC868-B0A9-46FF-B00F-05E969B34218}" sibTransId="{B2ABAA9A-3CC5-462C-AAC6-3015D272348E}"/>
    <dgm:cxn modelId="{1E47C47B-C0A5-4195-ACA3-4DE0EE42D667}" srcId="{4494577E-599F-4C0D-BA11-4BE77426C9F2}" destId="{3AF851C9-DB36-4BC7-A988-6E50150AD216}" srcOrd="10" destOrd="0" parTransId="{B5886CE1-2A79-41A1-93A2-C32C8DF7C5CB}" sibTransId="{BB193530-1BCB-4779-9CF0-567A1F8B063B}"/>
    <dgm:cxn modelId="{3C109B87-3AE0-4526-BFDB-44891677630B}" type="presOf" srcId="{9DCC0811-6CA9-412F-AEED-D304BBBF3078}" destId="{648E0C15-2B31-4033-B015-103FE26038D0}" srcOrd="0" destOrd="0" presId="urn:microsoft.com/office/officeart/2005/8/layout/default"/>
    <dgm:cxn modelId="{23137B88-3CC9-4D8E-9E94-E5A8022E40C5}" type="presOf" srcId="{D3157AF2-A22D-475D-8E9C-2BBA5D8A697E}" destId="{140E38BB-BDB0-4678-AF3A-887A85E600F9}" srcOrd="0" destOrd="0" presId="urn:microsoft.com/office/officeart/2005/8/layout/default"/>
    <dgm:cxn modelId="{D4868689-BBB8-4E73-B615-47064E6E07A3}" type="presOf" srcId="{ADF07362-3B15-4BA5-B22C-82AFC8E8DC1E}" destId="{E4242588-1B60-466A-BDC2-EA0B492529BA}" srcOrd="0" destOrd="0" presId="urn:microsoft.com/office/officeart/2005/8/layout/default"/>
    <dgm:cxn modelId="{5309F595-7D0C-4863-A4D5-B2DDFA2E9EE5}" type="presOf" srcId="{39F0A920-C58D-4494-978C-2EBE1B3C9F2D}" destId="{357E6FC9-DE4A-4640-99BE-71577135C279}" srcOrd="0" destOrd="0" presId="urn:microsoft.com/office/officeart/2005/8/layout/default"/>
    <dgm:cxn modelId="{ECF66B9A-AAE2-48E7-BFA4-3202B0623C5E}" srcId="{4494577E-599F-4C0D-BA11-4BE77426C9F2}" destId="{0A7A4C18-FEB5-46B5-8E75-F561023A96FC}" srcOrd="14" destOrd="0" parTransId="{9EDB24C3-20A0-4B49-BEE2-C595AD7DEBD6}" sibTransId="{F9CE5FF9-7A76-4B3B-8451-BD6EBB8C739E}"/>
    <dgm:cxn modelId="{CEED579A-303A-414B-9FBD-B7A0B522921B}" srcId="{4494577E-599F-4C0D-BA11-4BE77426C9F2}" destId="{6B029333-CF5C-49BB-AEC7-13BD483CDA4E}" srcOrd="5" destOrd="0" parTransId="{061117C3-024E-4FD9-A56A-6D690D0E52D4}" sibTransId="{D6633F45-A673-47C7-9575-5AC399388454}"/>
    <dgm:cxn modelId="{807576A8-FA30-4F43-BDA2-08A73FA3E9F2}" type="presOf" srcId="{4C0E4486-2465-4127-A794-4D834AB723BB}" destId="{EB41BA4D-D8E7-448D-AA5B-113A8602DAC2}" srcOrd="0" destOrd="0" presId="urn:microsoft.com/office/officeart/2005/8/layout/default"/>
    <dgm:cxn modelId="{784656A9-331B-416C-A22F-53D7BDDC0CE7}" type="presOf" srcId="{EEC60BF1-13B5-4C4D-A03D-CDBB06457E53}" destId="{C772C84A-DAE8-4C4A-B875-E9DDC12549A3}" srcOrd="0" destOrd="0" presId="urn:microsoft.com/office/officeart/2005/8/layout/default"/>
    <dgm:cxn modelId="{C7DA8FA9-CE7C-4C09-9076-74E30B320711}" srcId="{4494577E-599F-4C0D-BA11-4BE77426C9F2}" destId="{ADF07362-3B15-4BA5-B22C-82AFC8E8DC1E}" srcOrd="9" destOrd="0" parTransId="{27520AFC-AE4C-46CE-B743-30DB9C1F86DD}" sibTransId="{8C85323A-F9FD-4144-89DD-6DC525FFCBC0}"/>
    <dgm:cxn modelId="{ED11BFAE-0453-41F5-9DC8-BADF983DAE55}" type="presOf" srcId="{0A7A4C18-FEB5-46B5-8E75-F561023A96FC}" destId="{9345794B-2BA8-4E7D-9900-6B4F51C34967}" srcOrd="0" destOrd="0" presId="urn:microsoft.com/office/officeart/2005/8/layout/default"/>
    <dgm:cxn modelId="{B63F12B5-A270-4F6F-9BF1-71BEE5D252AA}" type="presOf" srcId="{7868DDDE-86FA-4915-A4F0-50C75715FA7A}" destId="{AF26F6A6-9C82-4221-B8B4-62928ECFBB55}" srcOrd="0" destOrd="0" presId="urn:microsoft.com/office/officeart/2005/8/layout/default"/>
    <dgm:cxn modelId="{46E2E6B5-0B02-4467-A65E-02B7CEC6C472}" srcId="{4494577E-599F-4C0D-BA11-4BE77426C9F2}" destId="{5592BB84-2E8A-41AB-A6B9-925AC6C03007}" srcOrd="4" destOrd="0" parTransId="{9233E0C9-CC3C-4219-8B82-C8E39CE19B66}" sibTransId="{86257E99-3A81-48FD-98AD-B4BC19530554}"/>
    <dgm:cxn modelId="{B1688BBE-94BC-406F-8AC9-35D0391813BE}" srcId="{4494577E-599F-4C0D-BA11-4BE77426C9F2}" destId="{7868DDDE-86FA-4915-A4F0-50C75715FA7A}" srcOrd="2" destOrd="0" parTransId="{F173313F-B14B-42F9-8D73-4866CF915584}" sibTransId="{83605678-529F-49CE-8893-A16A692E1220}"/>
    <dgm:cxn modelId="{F8D419DC-9E78-4305-8C2C-87909E1AB3C6}" type="presOf" srcId="{DD6379DA-892C-442C-9AEC-39E5EC0581CC}" destId="{7E064059-DC94-41D7-BD1E-EF66FF68C41B}" srcOrd="0" destOrd="0" presId="urn:microsoft.com/office/officeart/2005/8/layout/default"/>
    <dgm:cxn modelId="{CF73BDE4-61B6-42FB-8A10-40A88119499F}" srcId="{4494577E-599F-4C0D-BA11-4BE77426C9F2}" destId="{39F0A920-C58D-4494-978C-2EBE1B3C9F2D}" srcOrd="11" destOrd="0" parTransId="{C498D9DE-D4C5-47A4-B08C-82A02E8BBF29}" sibTransId="{AD52B850-1997-4410-A7C3-9ABF42836D8D}"/>
    <dgm:cxn modelId="{5ACCC8EF-4AAB-4313-9016-C2F0C0ED7082}" type="presOf" srcId="{094D0CDD-1692-4910-A1FB-54C8DC7E70E0}" destId="{7B305087-48CD-4CF6-826A-441CD40451DB}" srcOrd="0" destOrd="0" presId="urn:microsoft.com/office/officeart/2005/8/layout/default"/>
    <dgm:cxn modelId="{41D0E4FA-9B3C-4712-B47B-7D64278A8F3A}" srcId="{4494577E-599F-4C0D-BA11-4BE77426C9F2}" destId="{4C0E4486-2465-4127-A794-4D834AB723BB}" srcOrd="13" destOrd="0" parTransId="{C114D5E6-CD30-4DDB-BEE3-F30D6172A860}" sibTransId="{7926BC71-A4F3-4BF0-A5A5-20096773CF3C}"/>
    <dgm:cxn modelId="{83DC1AEB-58F7-4533-8EF0-94E81DD65A38}" type="presParOf" srcId="{E4C11E5B-0D62-4E02-A17F-74A75616D9B3}" destId="{C772C84A-DAE8-4C4A-B875-E9DDC12549A3}" srcOrd="0" destOrd="0" presId="urn:microsoft.com/office/officeart/2005/8/layout/default"/>
    <dgm:cxn modelId="{0071ED8F-A445-4863-A535-6CB300ACDEE7}" type="presParOf" srcId="{E4C11E5B-0D62-4E02-A17F-74A75616D9B3}" destId="{8632A7D4-D63B-4A6C-871E-FD55D4C06929}" srcOrd="1" destOrd="0" presId="urn:microsoft.com/office/officeart/2005/8/layout/default"/>
    <dgm:cxn modelId="{D944B503-6616-4471-9B68-8934EE9140BE}" type="presParOf" srcId="{E4C11E5B-0D62-4E02-A17F-74A75616D9B3}" destId="{852325BD-9CD3-44FC-AD0A-F0398F6FE657}" srcOrd="2" destOrd="0" presId="urn:microsoft.com/office/officeart/2005/8/layout/default"/>
    <dgm:cxn modelId="{543B2A21-F18D-4067-BE29-B3BA5666932C}" type="presParOf" srcId="{E4C11E5B-0D62-4E02-A17F-74A75616D9B3}" destId="{4F062F81-30E7-485B-8934-C4EBFC3DF397}" srcOrd="3" destOrd="0" presId="urn:microsoft.com/office/officeart/2005/8/layout/default"/>
    <dgm:cxn modelId="{C151A3D8-81D4-4F01-AC4F-F68D14A08A32}" type="presParOf" srcId="{E4C11E5B-0D62-4E02-A17F-74A75616D9B3}" destId="{AF26F6A6-9C82-4221-B8B4-62928ECFBB55}" srcOrd="4" destOrd="0" presId="urn:microsoft.com/office/officeart/2005/8/layout/default"/>
    <dgm:cxn modelId="{4239A1DD-C5E9-4CD8-8B6C-1274449880F7}" type="presParOf" srcId="{E4C11E5B-0D62-4E02-A17F-74A75616D9B3}" destId="{1B6AA199-4850-4ECA-9B2D-9A31E20611A3}" srcOrd="5" destOrd="0" presId="urn:microsoft.com/office/officeart/2005/8/layout/default"/>
    <dgm:cxn modelId="{7ED4005D-AACA-4809-A571-17FA107436EF}" type="presParOf" srcId="{E4C11E5B-0D62-4E02-A17F-74A75616D9B3}" destId="{140E38BB-BDB0-4678-AF3A-887A85E600F9}" srcOrd="6" destOrd="0" presId="urn:microsoft.com/office/officeart/2005/8/layout/default"/>
    <dgm:cxn modelId="{DE296E39-689A-4750-AB71-98C189EF2ACB}" type="presParOf" srcId="{E4C11E5B-0D62-4E02-A17F-74A75616D9B3}" destId="{605D4643-AD35-4E95-8735-D71E4BDD41FD}" srcOrd="7" destOrd="0" presId="urn:microsoft.com/office/officeart/2005/8/layout/default"/>
    <dgm:cxn modelId="{53ACD9ED-6C4A-48AA-84C8-996580FB9C29}" type="presParOf" srcId="{E4C11E5B-0D62-4E02-A17F-74A75616D9B3}" destId="{FAC1C98E-D21C-4B1A-B865-27EAB40A1A46}" srcOrd="8" destOrd="0" presId="urn:microsoft.com/office/officeart/2005/8/layout/default"/>
    <dgm:cxn modelId="{71F904F2-5D7D-4E8A-907C-28202FACC5CD}" type="presParOf" srcId="{E4C11E5B-0D62-4E02-A17F-74A75616D9B3}" destId="{61CBF372-7266-4704-9F12-B51586328DAF}" srcOrd="9" destOrd="0" presId="urn:microsoft.com/office/officeart/2005/8/layout/default"/>
    <dgm:cxn modelId="{05DBC9AE-EC3A-4549-8708-5CDC72CC25DD}" type="presParOf" srcId="{E4C11E5B-0D62-4E02-A17F-74A75616D9B3}" destId="{16477F3E-9FE1-4E7C-9507-0CFD33D0CF35}" srcOrd="10" destOrd="0" presId="urn:microsoft.com/office/officeart/2005/8/layout/default"/>
    <dgm:cxn modelId="{E0F465C1-CF95-4495-94C2-B10CB760AE8D}" type="presParOf" srcId="{E4C11E5B-0D62-4E02-A17F-74A75616D9B3}" destId="{47FBDE72-6B4E-48D8-9EC6-040BAE987385}" srcOrd="11" destOrd="0" presId="urn:microsoft.com/office/officeart/2005/8/layout/default"/>
    <dgm:cxn modelId="{59D4690D-38F3-44EC-B5AF-E41EB8EFDE6F}" type="presParOf" srcId="{E4C11E5B-0D62-4E02-A17F-74A75616D9B3}" destId="{AD7608AA-A20B-4DA4-BC7E-40EEFAD63641}" srcOrd="12" destOrd="0" presId="urn:microsoft.com/office/officeart/2005/8/layout/default"/>
    <dgm:cxn modelId="{8F9C7D40-496E-45E1-ADE6-B1035191AEB6}" type="presParOf" srcId="{E4C11E5B-0D62-4E02-A17F-74A75616D9B3}" destId="{A50D6D1B-0CB1-4CE8-AFF2-921F2D1DC52C}" srcOrd="13" destOrd="0" presId="urn:microsoft.com/office/officeart/2005/8/layout/default"/>
    <dgm:cxn modelId="{321129AC-8204-4B22-9B63-B51DA70FEA4D}" type="presParOf" srcId="{E4C11E5B-0D62-4E02-A17F-74A75616D9B3}" destId="{7B305087-48CD-4CF6-826A-441CD40451DB}" srcOrd="14" destOrd="0" presId="urn:microsoft.com/office/officeart/2005/8/layout/default"/>
    <dgm:cxn modelId="{77DBC1A9-2DE2-4B53-B7EF-2884D1109AB5}" type="presParOf" srcId="{E4C11E5B-0D62-4E02-A17F-74A75616D9B3}" destId="{502CC9A1-E8DA-4F54-9189-88234826743B}" srcOrd="15" destOrd="0" presId="urn:microsoft.com/office/officeart/2005/8/layout/default"/>
    <dgm:cxn modelId="{7FDB40D8-2518-4E7A-9D7C-229FC2F92461}" type="presParOf" srcId="{E4C11E5B-0D62-4E02-A17F-74A75616D9B3}" destId="{648E0C15-2B31-4033-B015-103FE26038D0}" srcOrd="16" destOrd="0" presId="urn:microsoft.com/office/officeart/2005/8/layout/default"/>
    <dgm:cxn modelId="{D98E4FF0-F556-4193-8691-BC4B06FD51C0}" type="presParOf" srcId="{E4C11E5B-0D62-4E02-A17F-74A75616D9B3}" destId="{CBB4E17C-D4B8-409B-9C02-D7C6E8867E80}" srcOrd="17" destOrd="0" presId="urn:microsoft.com/office/officeart/2005/8/layout/default"/>
    <dgm:cxn modelId="{5E542AC9-2B30-4F03-8F4E-1FE7A910A451}" type="presParOf" srcId="{E4C11E5B-0D62-4E02-A17F-74A75616D9B3}" destId="{E4242588-1B60-466A-BDC2-EA0B492529BA}" srcOrd="18" destOrd="0" presId="urn:microsoft.com/office/officeart/2005/8/layout/default"/>
    <dgm:cxn modelId="{0D147304-1285-4FB5-A10E-8D7F39455306}" type="presParOf" srcId="{E4C11E5B-0D62-4E02-A17F-74A75616D9B3}" destId="{D68ACDE4-FEEC-4225-9580-58E8A8899B33}" srcOrd="19" destOrd="0" presId="urn:microsoft.com/office/officeart/2005/8/layout/default"/>
    <dgm:cxn modelId="{9F4FA7EE-36D0-4AC0-87BD-01E73160AF1A}" type="presParOf" srcId="{E4C11E5B-0D62-4E02-A17F-74A75616D9B3}" destId="{35048B0F-4E8F-49BE-A006-2D760F7E055F}" srcOrd="20" destOrd="0" presId="urn:microsoft.com/office/officeart/2005/8/layout/default"/>
    <dgm:cxn modelId="{2933377A-F9F7-420A-BD0C-07E553174E86}" type="presParOf" srcId="{E4C11E5B-0D62-4E02-A17F-74A75616D9B3}" destId="{DD757409-1362-45D9-86AE-F47E6DF9C9E5}" srcOrd="21" destOrd="0" presId="urn:microsoft.com/office/officeart/2005/8/layout/default"/>
    <dgm:cxn modelId="{F732E4E1-7566-4BBB-870A-6016C08AE469}" type="presParOf" srcId="{E4C11E5B-0D62-4E02-A17F-74A75616D9B3}" destId="{357E6FC9-DE4A-4640-99BE-71577135C279}" srcOrd="22" destOrd="0" presId="urn:microsoft.com/office/officeart/2005/8/layout/default"/>
    <dgm:cxn modelId="{7CD4B449-17C8-4A21-9421-1C2D1BA0479A}" type="presParOf" srcId="{E4C11E5B-0D62-4E02-A17F-74A75616D9B3}" destId="{1895F74F-DD28-4325-B8C3-210FEB436211}" srcOrd="23" destOrd="0" presId="urn:microsoft.com/office/officeart/2005/8/layout/default"/>
    <dgm:cxn modelId="{62905875-2604-4C0E-B2DC-09C9922DA45E}" type="presParOf" srcId="{E4C11E5B-0D62-4E02-A17F-74A75616D9B3}" destId="{7E064059-DC94-41D7-BD1E-EF66FF68C41B}" srcOrd="24" destOrd="0" presId="urn:microsoft.com/office/officeart/2005/8/layout/default"/>
    <dgm:cxn modelId="{7E434CC1-04A7-479E-8929-E7F1360E9028}" type="presParOf" srcId="{E4C11E5B-0D62-4E02-A17F-74A75616D9B3}" destId="{A44EF890-FCFD-4DCB-B259-2434CEEFBF26}" srcOrd="25" destOrd="0" presId="urn:microsoft.com/office/officeart/2005/8/layout/default"/>
    <dgm:cxn modelId="{FBED0122-4ACE-4B14-8CED-9C33B6A42748}" type="presParOf" srcId="{E4C11E5B-0D62-4E02-A17F-74A75616D9B3}" destId="{EB41BA4D-D8E7-448D-AA5B-113A8602DAC2}" srcOrd="26" destOrd="0" presId="urn:microsoft.com/office/officeart/2005/8/layout/default"/>
    <dgm:cxn modelId="{32941D7B-2E1D-4360-A227-68C94749C98B}" type="presParOf" srcId="{E4C11E5B-0D62-4E02-A17F-74A75616D9B3}" destId="{87DAE101-DC51-4FE4-BC7D-2C30A1C5583E}" srcOrd="27" destOrd="0" presId="urn:microsoft.com/office/officeart/2005/8/layout/default"/>
    <dgm:cxn modelId="{AB123BEE-91BE-471F-9DA4-0DE4C4890ABE}" type="presParOf" srcId="{E4C11E5B-0D62-4E02-A17F-74A75616D9B3}" destId="{9345794B-2BA8-4E7D-9900-6B4F51C34967}"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E0505-18FC-4727-BF8B-7C4311C4C0D0}"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1CA09F18-544D-446F-BB59-250FBC84B9CF}">
      <dgm:prSet/>
      <dgm:spPr/>
      <dgm:t>
        <a:bodyPr/>
        <a:lstStyle/>
        <a:p>
          <a:pPr algn="ctr"/>
          <a:r>
            <a:rPr lang="es-CO" b="1" dirty="0"/>
            <a:t>Completitud</a:t>
          </a:r>
          <a:r>
            <a:rPr lang="es-CO" dirty="0"/>
            <a:t>:</a:t>
          </a:r>
        </a:p>
        <a:p>
          <a:pPr algn="just"/>
          <a:r>
            <a:rPr lang="es-CO" dirty="0"/>
            <a:t> </a:t>
          </a:r>
          <a:r>
            <a:rPr lang="es-MX" dirty="0"/>
            <a:t>El análisis de completitud indica que algunas columnas, como "</a:t>
          </a:r>
          <a:r>
            <a:rPr lang="es-MX" dirty="0" err="1"/>
            <a:t>Weight</a:t>
          </a:r>
          <a:r>
            <a:rPr lang="es-MX" dirty="0"/>
            <a:t>," "HDD," "Price," y "</a:t>
          </a:r>
          <a:r>
            <a:rPr lang="es-MX" dirty="0" err="1"/>
            <a:t>Ppi</a:t>
          </a:r>
          <a:r>
            <a:rPr lang="es-MX" dirty="0"/>
            <a:t>," tienen pequeños porcentajes de valores nulos, mientras que las demás están completamente llenas. Este análisis es clave para identificar la integridad de los datos y decidir cómo abordar los valores faltantes en las columnas afectadas.</a:t>
          </a:r>
          <a:r>
            <a:rPr lang="es-CO" dirty="0"/>
            <a:t> </a:t>
          </a:r>
          <a:endParaRPr lang="en-US" dirty="0"/>
        </a:p>
      </dgm:t>
    </dgm:pt>
    <dgm:pt modelId="{1B02D350-B193-44A8-B308-65AF74400DE4}" type="parTrans" cxnId="{7E0C48D5-F65D-4600-8BF6-68ADF1D9CBB0}">
      <dgm:prSet/>
      <dgm:spPr/>
      <dgm:t>
        <a:bodyPr/>
        <a:lstStyle/>
        <a:p>
          <a:endParaRPr lang="en-US"/>
        </a:p>
      </dgm:t>
    </dgm:pt>
    <dgm:pt modelId="{7AA20FEF-0755-4043-AEFD-CB7B02D8C20C}" type="sibTrans" cxnId="{7E0C48D5-F65D-4600-8BF6-68ADF1D9CBB0}">
      <dgm:prSet phldrT="1" phldr="0"/>
      <dgm:spPr/>
      <dgm:t>
        <a:bodyPr/>
        <a:lstStyle/>
        <a:p>
          <a:endParaRPr lang="en-US"/>
        </a:p>
      </dgm:t>
    </dgm:pt>
    <dgm:pt modelId="{3675E843-2C2C-4DBC-93B8-D6C5BAD73BB3}">
      <dgm:prSet/>
      <dgm:spPr/>
      <dgm:t>
        <a:bodyPr/>
        <a:lstStyle/>
        <a:p>
          <a:pPr algn="ctr"/>
          <a:r>
            <a:rPr lang="es-CO" b="1" dirty="0"/>
            <a:t>Unicidad</a:t>
          </a:r>
          <a:r>
            <a:rPr lang="es-CO" dirty="0"/>
            <a:t>: </a:t>
          </a:r>
        </a:p>
        <a:p>
          <a:pPr algn="just"/>
          <a:r>
            <a:rPr lang="es-MX" dirty="0"/>
            <a:t>Se encontraron valores duplicados en el conjunto de datos, particularmente en la columna "id," que debería contener identificadores únicos. Además, se identificaron 10 filas duplicadas en el conjunto de datos en general, y dado que esta cantidad es pequeña, se sugiere eliminarlas para mantener la integridad de los datos.</a:t>
          </a:r>
          <a:endParaRPr lang="en-US" dirty="0"/>
        </a:p>
      </dgm:t>
    </dgm:pt>
    <dgm:pt modelId="{F91831C5-EBD9-4265-B412-D80915214F51}" type="parTrans" cxnId="{475404DA-CB38-46E9-B96B-744829672AAB}">
      <dgm:prSet/>
      <dgm:spPr/>
      <dgm:t>
        <a:bodyPr/>
        <a:lstStyle/>
        <a:p>
          <a:endParaRPr lang="en-US"/>
        </a:p>
      </dgm:t>
    </dgm:pt>
    <dgm:pt modelId="{D8769B57-D547-45D4-91B5-56C69C4A6942}" type="sibTrans" cxnId="{475404DA-CB38-46E9-B96B-744829672AAB}">
      <dgm:prSet phldrT="2" phldr="0"/>
      <dgm:spPr/>
      <dgm:t>
        <a:bodyPr/>
        <a:lstStyle/>
        <a:p>
          <a:endParaRPr lang="en-US"/>
        </a:p>
      </dgm:t>
    </dgm:pt>
    <dgm:pt modelId="{FC01E3A4-B475-406B-9874-F26064509090}">
      <dgm:prSet/>
      <dgm:spPr/>
      <dgm:t>
        <a:bodyPr/>
        <a:lstStyle/>
        <a:p>
          <a:pPr algn="ctr"/>
          <a:r>
            <a:rPr lang="es-MX" b="1" dirty="0"/>
            <a:t>Consistencia</a:t>
          </a:r>
          <a:r>
            <a:rPr lang="es-MX" dirty="0"/>
            <a:t>:</a:t>
          </a:r>
        </a:p>
        <a:p>
          <a:pPr algn="just"/>
          <a:r>
            <a:rPr lang="es-MX" dirty="0"/>
            <a:t> Se identificaron inconsistencias en el tipo de datos de algunas columnas. Por ejemplo, "</a:t>
          </a:r>
          <a:r>
            <a:rPr lang="es-MX" dirty="0" err="1"/>
            <a:t>TouchScreen</a:t>
          </a:r>
          <a:r>
            <a:rPr lang="es-MX" dirty="0"/>
            <a:t>" e "</a:t>
          </a:r>
          <a:r>
            <a:rPr lang="es-MX" dirty="0" err="1"/>
            <a:t>Ips</a:t>
          </a:r>
          <a:r>
            <a:rPr lang="es-MX" dirty="0"/>
            <a:t>" deberían ser booleanos en lugar de enteros, y "HDD" debería ser de tipo entero en lugar de </a:t>
          </a:r>
          <a:r>
            <a:rPr lang="es-MX" dirty="0" err="1"/>
            <a:t>float</a:t>
          </a:r>
          <a:r>
            <a:rPr lang="es-MX" dirty="0"/>
            <a:t>. Además, la columna "</a:t>
          </a:r>
          <a:r>
            <a:rPr lang="es-MX" dirty="0" err="1"/>
            <a:t>TypeName</a:t>
          </a:r>
          <a:r>
            <a:rPr lang="es-MX" dirty="0"/>
            <a:t>" muestra categorías con caracteres especiales que pueden requerir limpieza para mejorar la consistencia de los datos.</a:t>
          </a:r>
          <a:endParaRPr lang="en-US" dirty="0"/>
        </a:p>
      </dgm:t>
    </dgm:pt>
    <dgm:pt modelId="{67AC3DAD-5ADC-42DD-A5B0-CF7397CF6B6D}" type="parTrans" cxnId="{865F9031-A83A-42EF-A198-FB0071E92FAF}">
      <dgm:prSet/>
      <dgm:spPr/>
      <dgm:t>
        <a:bodyPr/>
        <a:lstStyle/>
        <a:p>
          <a:endParaRPr lang="en-US"/>
        </a:p>
      </dgm:t>
    </dgm:pt>
    <dgm:pt modelId="{A3A069E8-7AFA-446B-84F8-ADBF7D5A6847}" type="sibTrans" cxnId="{865F9031-A83A-42EF-A198-FB0071E92FAF}">
      <dgm:prSet phldrT="3" phldr="0"/>
      <dgm:spPr/>
      <dgm:t>
        <a:bodyPr/>
        <a:lstStyle/>
        <a:p>
          <a:endParaRPr lang="en-US"/>
        </a:p>
      </dgm:t>
    </dgm:pt>
    <dgm:pt modelId="{D5822DA8-39C4-4699-BAF5-57DC638F202A}">
      <dgm:prSet/>
      <dgm:spPr/>
      <dgm:t>
        <a:bodyPr/>
        <a:lstStyle/>
        <a:p>
          <a:pPr algn="ctr"/>
          <a:r>
            <a:rPr lang="es-MX" b="1" dirty="0"/>
            <a:t>Validez:</a:t>
          </a:r>
        </a:p>
        <a:p>
          <a:pPr algn="just"/>
          <a:r>
            <a:rPr lang="es-MX" dirty="0"/>
            <a:t> El análisis de validez indica que todas las columnas cumplen con la propiedad de tener valores distintos en todos sus registros. Esto sugiere que no es necesario eliminar ninguna columna debido a valores duplicados en este aspecto. Por lo tanto, todas las columnas son consideradas válidas y pueden ser tenidas en cuenta en el análisis sin preocupaciones de duplicación de datos.</a:t>
          </a:r>
          <a:endParaRPr lang="en-US" dirty="0"/>
        </a:p>
      </dgm:t>
    </dgm:pt>
    <dgm:pt modelId="{1156A7D3-C6C1-48E0-87EF-DDFAE422CA0D}" type="parTrans" cxnId="{AAA7862A-181C-4BE8-8F26-35E4E58A4EBD}">
      <dgm:prSet/>
      <dgm:spPr/>
      <dgm:t>
        <a:bodyPr/>
        <a:lstStyle/>
        <a:p>
          <a:endParaRPr lang="en-US"/>
        </a:p>
      </dgm:t>
    </dgm:pt>
    <dgm:pt modelId="{6433A74C-89D9-4FA1-BC59-64A348F68C0B}" type="sibTrans" cxnId="{AAA7862A-181C-4BE8-8F26-35E4E58A4EBD}">
      <dgm:prSet phldrT="4" phldr="0"/>
      <dgm:spPr/>
      <dgm:t>
        <a:bodyPr/>
        <a:lstStyle/>
        <a:p>
          <a:endParaRPr lang="en-US"/>
        </a:p>
      </dgm:t>
    </dgm:pt>
    <dgm:pt modelId="{4A608D36-D585-458B-89E9-303B2B652D51}" type="pres">
      <dgm:prSet presAssocID="{2BBE0505-18FC-4727-BF8B-7C4311C4C0D0}" presName="Name0" presStyleCnt="0">
        <dgm:presLayoutVars>
          <dgm:dir/>
          <dgm:resizeHandles val="exact"/>
        </dgm:presLayoutVars>
      </dgm:prSet>
      <dgm:spPr/>
    </dgm:pt>
    <dgm:pt modelId="{E8AA5405-D331-42FF-90A4-A9C7D73A4A9A}" type="pres">
      <dgm:prSet presAssocID="{1CA09F18-544D-446F-BB59-250FBC84B9CF}" presName="node" presStyleLbl="node1" presStyleIdx="0" presStyleCnt="7">
        <dgm:presLayoutVars>
          <dgm:bulletEnabled val="1"/>
        </dgm:presLayoutVars>
      </dgm:prSet>
      <dgm:spPr/>
    </dgm:pt>
    <dgm:pt modelId="{213C395C-D4CB-4CAC-8D5E-FD2A29939590}" type="pres">
      <dgm:prSet presAssocID="{7AA20FEF-0755-4043-AEFD-CB7B02D8C20C}" presName="sibTransSpacerBeforeConnector" presStyleCnt="0"/>
      <dgm:spPr/>
    </dgm:pt>
    <dgm:pt modelId="{8EBC12D7-5C41-48C3-8B67-5A21D2B9D6CF}" type="pres">
      <dgm:prSet presAssocID="{7AA20FEF-0755-4043-AEFD-CB7B02D8C20C}" presName="sibTrans" presStyleLbl="node1" presStyleIdx="1" presStyleCnt="7"/>
      <dgm:spPr/>
    </dgm:pt>
    <dgm:pt modelId="{75479B11-08C0-4D7E-87B1-4C2C356FEFA3}" type="pres">
      <dgm:prSet presAssocID="{7AA20FEF-0755-4043-AEFD-CB7B02D8C20C}" presName="sibTransSpacerAfterConnector" presStyleCnt="0"/>
      <dgm:spPr/>
    </dgm:pt>
    <dgm:pt modelId="{E40718B5-A428-476D-A61D-C2130F78467D}" type="pres">
      <dgm:prSet presAssocID="{3675E843-2C2C-4DBC-93B8-D6C5BAD73BB3}" presName="node" presStyleLbl="node1" presStyleIdx="2" presStyleCnt="7">
        <dgm:presLayoutVars>
          <dgm:bulletEnabled val="1"/>
        </dgm:presLayoutVars>
      </dgm:prSet>
      <dgm:spPr/>
    </dgm:pt>
    <dgm:pt modelId="{2C28027A-DD5D-4CBE-AEB5-059B417465EB}" type="pres">
      <dgm:prSet presAssocID="{D8769B57-D547-45D4-91B5-56C69C4A6942}" presName="sibTransSpacerBeforeConnector" presStyleCnt="0"/>
      <dgm:spPr/>
    </dgm:pt>
    <dgm:pt modelId="{8E2A2C98-85FB-4AAA-835E-99E4699E2BE3}" type="pres">
      <dgm:prSet presAssocID="{D8769B57-D547-45D4-91B5-56C69C4A6942}" presName="sibTrans" presStyleLbl="node1" presStyleIdx="3" presStyleCnt="7"/>
      <dgm:spPr/>
    </dgm:pt>
    <dgm:pt modelId="{08891D0F-5F6B-4A02-A465-338937868D27}" type="pres">
      <dgm:prSet presAssocID="{D8769B57-D547-45D4-91B5-56C69C4A6942}" presName="sibTransSpacerAfterConnector" presStyleCnt="0"/>
      <dgm:spPr/>
    </dgm:pt>
    <dgm:pt modelId="{CD511692-190A-4CF7-9CAE-1DE1E6F32E90}" type="pres">
      <dgm:prSet presAssocID="{FC01E3A4-B475-406B-9874-F26064509090}" presName="node" presStyleLbl="node1" presStyleIdx="4" presStyleCnt="7">
        <dgm:presLayoutVars>
          <dgm:bulletEnabled val="1"/>
        </dgm:presLayoutVars>
      </dgm:prSet>
      <dgm:spPr/>
    </dgm:pt>
    <dgm:pt modelId="{D96CC8A9-3EB3-4EC0-8D77-BA319DF08F99}" type="pres">
      <dgm:prSet presAssocID="{A3A069E8-7AFA-446B-84F8-ADBF7D5A6847}" presName="sibTransSpacerBeforeConnector" presStyleCnt="0"/>
      <dgm:spPr/>
    </dgm:pt>
    <dgm:pt modelId="{174DF199-0D02-4256-AC70-B1A7C70E4EA9}" type="pres">
      <dgm:prSet presAssocID="{A3A069E8-7AFA-446B-84F8-ADBF7D5A6847}" presName="sibTrans" presStyleLbl="node1" presStyleIdx="5" presStyleCnt="7"/>
      <dgm:spPr/>
    </dgm:pt>
    <dgm:pt modelId="{F99E5C3C-3762-4DA9-9619-B75068557D36}" type="pres">
      <dgm:prSet presAssocID="{A3A069E8-7AFA-446B-84F8-ADBF7D5A6847}" presName="sibTransSpacerAfterConnector" presStyleCnt="0"/>
      <dgm:spPr/>
    </dgm:pt>
    <dgm:pt modelId="{E4EAAB69-05A8-41E3-B432-148979EA5043}" type="pres">
      <dgm:prSet presAssocID="{D5822DA8-39C4-4699-BAF5-57DC638F202A}" presName="node" presStyleLbl="node1" presStyleIdx="6" presStyleCnt="7">
        <dgm:presLayoutVars>
          <dgm:bulletEnabled val="1"/>
        </dgm:presLayoutVars>
      </dgm:prSet>
      <dgm:spPr/>
    </dgm:pt>
  </dgm:ptLst>
  <dgm:cxnLst>
    <dgm:cxn modelId="{6CCEAB08-F1B6-4ECF-BD73-6BB09C277C61}" type="presOf" srcId="{2BBE0505-18FC-4727-BF8B-7C4311C4C0D0}" destId="{4A608D36-D585-458B-89E9-303B2B652D51}" srcOrd="0" destOrd="0" presId="urn:microsoft.com/office/officeart/2016/7/layout/BasicProcessNew"/>
    <dgm:cxn modelId="{AAA7862A-181C-4BE8-8F26-35E4E58A4EBD}" srcId="{2BBE0505-18FC-4727-BF8B-7C4311C4C0D0}" destId="{D5822DA8-39C4-4699-BAF5-57DC638F202A}" srcOrd="3" destOrd="0" parTransId="{1156A7D3-C6C1-48E0-87EF-DDFAE422CA0D}" sibTransId="{6433A74C-89D9-4FA1-BC59-64A348F68C0B}"/>
    <dgm:cxn modelId="{865F9031-A83A-42EF-A198-FB0071E92FAF}" srcId="{2BBE0505-18FC-4727-BF8B-7C4311C4C0D0}" destId="{FC01E3A4-B475-406B-9874-F26064509090}" srcOrd="2" destOrd="0" parTransId="{67AC3DAD-5ADC-42DD-A5B0-CF7397CF6B6D}" sibTransId="{A3A069E8-7AFA-446B-84F8-ADBF7D5A6847}"/>
    <dgm:cxn modelId="{B17D0741-481D-4B26-9865-24E4676C0969}" type="presOf" srcId="{3675E843-2C2C-4DBC-93B8-D6C5BAD73BB3}" destId="{E40718B5-A428-476D-A61D-C2130F78467D}" srcOrd="0" destOrd="0" presId="urn:microsoft.com/office/officeart/2016/7/layout/BasicProcessNew"/>
    <dgm:cxn modelId="{622CF793-6A19-4101-BAA4-F9ADF61D2388}" type="presOf" srcId="{D5822DA8-39C4-4699-BAF5-57DC638F202A}" destId="{E4EAAB69-05A8-41E3-B432-148979EA5043}" srcOrd="0" destOrd="0" presId="urn:microsoft.com/office/officeart/2016/7/layout/BasicProcessNew"/>
    <dgm:cxn modelId="{3C5222B9-5B96-4E39-BE2A-6F27506D4C65}" type="presOf" srcId="{7AA20FEF-0755-4043-AEFD-CB7B02D8C20C}" destId="{8EBC12D7-5C41-48C3-8B67-5A21D2B9D6CF}" srcOrd="0" destOrd="0" presId="urn:microsoft.com/office/officeart/2016/7/layout/BasicProcessNew"/>
    <dgm:cxn modelId="{D8DAA5BE-9A65-45EB-BABA-EA3593D058F8}" type="presOf" srcId="{D8769B57-D547-45D4-91B5-56C69C4A6942}" destId="{8E2A2C98-85FB-4AAA-835E-99E4699E2BE3}" srcOrd="0" destOrd="0" presId="urn:microsoft.com/office/officeart/2016/7/layout/BasicProcessNew"/>
    <dgm:cxn modelId="{209C4CBF-E59E-4146-A841-A75577313B86}" type="presOf" srcId="{1CA09F18-544D-446F-BB59-250FBC84B9CF}" destId="{E8AA5405-D331-42FF-90A4-A9C7D73A4A9A}" srcOrd="0" destOrd="0" presId="urn:microsoft.com/office/officeart/2016/7/layout/BasicProcessNew"/>
    <dgm:cxn modelId="{047191C9-2ECC-4F90-B66B-E9138F9F7118}" type="presOf" srcId="{FC01E3A4-B475-406B-9874-F26064509090}" destId="{CD511692-190A-4CF7-9CAE-1DE1E6F32E90}" srcOrd="0" destOrd="0" presId="urn:microsoft.com/office/officeart/2016/7/layout/BasicProcessNew"/>
    <dgm:cxn modelId="{7E0C48D5-F65D-4600-8BF6-68ADF1D9CBB0}" srcId="{2BBE0505-18FC-4727-BF8B-7C4311C4C0D0}" destId="{1CA09F18-544D-446F-BB59-250FBC84B9CF}" srcOrd="0" destOrd="0" parTransId="{1B02D350-B193-44A8-B308-65AF74400DE4}" sibTransId="{7AA20FEF-0755-4043-AEFD-CB7B02D8C20C}"/>
    <dgm:cxn modelId="{475404DA-CB38-46E9-B96B-744829672AAB}" srcId="{2BBE0505-18FC-4727-BF8B-7C4311C4C0D0}" destId="{3675E843-2C2C-4DBC-93B8-D6C5BAD73BB3}" srcOrd="1" destOrd="0" parTransId="{F91831C5-EBD9-4265-B412-D80915214F51}" sibTransId="{D8769B57-D547-45D4-91B5-56C69C4A6942}"/>
    <dgm:cxn modelId="{7AAA4BDE-FB1A-4AED-B557-A61A2247C9BF}" type="presOf" srcId="{A3A069E8-7AFA-446B-84F8-ADBF7D5A6847}" destId="{174DF199-0D02-4256-AC70-B1A7C70E4EA9}" srcOrd="0" destOrd="0" presId="urn:microsoft.com/office/officeart/2016/7/layout/BasicProcessNew"/>
    <dgm:cxn modelId="{9C4C4D88-5EC0-44D5-9867-A39386E5F66A}" type="presParOf" srcId="{4A608D36-D585-458B-89E9-303B2B652D51}" destId="{E8AA5405-D331-42FF-90A4-A9C7D73A4A9A}" srcOrd="0" destOrd="0" presId="urn:microsoft.com/office/officeart/2016/7/layout/BasicProcessNew"/>
    <dgm:cxn modelId="{81295E60-D123-4BE7-9BA8-C0A9339D847F}" type="presParOf" srcId="{4A608D36-D585-458B-89E9-303B2B652D51}" destId="{213C395C-D4CB-4CAC-8D5E-FD2A29939590}" srcOrd="1" destOrd="0" presId="urn:microsoft.com/office/officeart/2016/7/layout/BasicProcessNew"/>
    <dgm:cxn modelId="{BA89A1D0-FF0A-4EB0-BA2F-5358DB21410F}" type="presParOf" srcId="{4A608D36-D585-458B-89E9-303B2B652D51}" destId="{8EBC12D7-5C41-48C3-8B67-5A21D2B9D6CF}" srcOrd="2" destOrd="0" presId="urn:microsoft.com/office/officeart/2016/7/layout/BasicProcessNew"/>
    <dgm:cxn modelId="{882C65A6-D523-4089-9A89-0A6F8E87986A}" type="presParOf" srcId="{4A608D36-D585-458B-89E9-303B2B652D51}" destId="{75479B11-08C0-4D7E-87B1-4C2C356FEFA3}" srcOrd="3" destOrd="0" presId="urn:microsoft.com/office/officeart/2016/7/layout/BasicProcessNew"/>
    <dgm:cxn modelId="{880F9A78-B453-4002-AABA-7C483E3AB80E}" type="presParOf" srcId="{4A608D36-D585-458B-89E9-303B2B652D51}" destId="{E40718B5-A428-476D-A61D-C2130F78467D}" srcOrd="4" destOrd="0" presId="urn:microsoft.com/office/officeart/2016/7/layout/BasicProcessNew"/>
    <dgm:cxn modelId="{E08763E5-F082-4033-BE94-F060B432574F}" type="presParOf" srcId="{4A608D36-D585-458B-89E9-303B2B652D51}" destId="{2C28027A-DD5D-4CBE-AEB5-059B417465EB}" srcOrd="5" destOrd="0" presId="urn:microsoft.com/office/officeart/2016/7/layout/BasicProcessNew"/>
    <dgm:cxn modelId="{71C90DBE-3D49-41EC-9EAD-FAC20B90F6FA}" type="presParOf" srcId="{4A608D36-D585-458B-89E9-303B2B652D51}" destId="{8E2A2C98-85FB-4AAA-835E-99E4699E2BE3}" srcOrd="6" destOrd="0" presId="urn:microsoft.com/office/officeart/2016/7/layout/BasicProcessNew"/>
    <dgm:cxn modelId="{AE1758F2-C84C-49A0-A197-C766DB01BEDC}" type="presParOf" srcId="{4A608D36-D585-458B-89E9-303B2B652D51}" destId="{08891D0F-5F6B-4A02-A465-338937868D27}" srcOrd="7" destOrd="0" presId="urn:microsoft.com/office/officeart/2016/7/layout/BasicProcessNew"/>
    <dgm:cxn modelId="{E8826583-00FA-459C-A3CC-519396BA1C12}" type="presParOf" srcId="{4A608D36-D585-458B-89E9-303B2B652D51}" destId="{CD511692-190A-4CF7-9CAE-1DE1E6F32E90}" srcOrd="8" destOrd="0" presId="urn:microsoft.com/office/officeart/2016/7/layout/BasicProcessNew"/>
    <dgm:cxn modelId="{B95B362F-5083-4CBA-94CD-0D1080BAC3E2}" type="presParOf" srcId="{4A608D36-D585-458B-89E9-303B2B652D51}" destId="{D96CC8A9-3EB3-4EC0-8D77-BA319DF08F99}" srcOrd="9" destOrd="0" presId="urn:microsoft.com/office/officeart/2016/7/layout/BasicProcessNew"/>
    <dgm:cxn modelId="{DFEBB4BA-AD07-4690-8537-8707E717EB04}" type="presParOf" srcId="{4A608D36-D585-458B-89E9-303B2B652D51}" destId="{174DF199-0D02-4256-AC70-B1A7C70E4EA9}" srcOrd="10" destOrd="0" presId="urn:microsoft.com/office/officeart/2016/7/layout/BasicProcessNew"/>
    <dgm:cxn modelId="{B0EA980A-B110-4A07-96CC-D38DF0C04C73}" type="presParOf" srcId="{4A608D36-D585-458B-89E9-303B2B652D51}" destId="{F99E5C3C-3762-4DA9-9619-B75068557D36}" srcOrd="11" destOrd="0" presId="urn:microsoft.com/office/officeart/2016/7/layout/BasicProcessNew"/>
    <dgm:cxn modelId="{BC2D8A3C-3977-4C37-80B3-44DF56A9A49E}" type="presParOf" srcId="{4A608D36-D585-458B-89E9-303B2B652D51}" destId="{E4EAAB69-05A8-41E3-B432-148979EA5043}"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6D9399-B429-4951-8DF6-562D559CCB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3CE0EC-9D1D-4995-8F48-75D3623C72AA}">
      <dgm:prSet/>
      <dgm:spPr/>
      <dgm:t>
        <a:bodyPr/>
        <a:lstStyle/>
        <a:p>
          <a:r>
            <a:rPr lang="es-MX"/>
            <a:t>Visión de Negocio: CompuAlpes reconoce la importancia de establecer precios adecuados para mantener la competitividad y los márgenes de ganancia. Este enfoque estratégico es un signo de su compromiso con el éxito a largo plazo.</a:t>
          </a:r>
          <a:endParaRPr lang="en-US"/>
        </a:p>
      </dgm:t>
    </dgm:pt>
    <dgm:pt modelId="{A49B761D-D450-46E3-8AC6-9AF4228F480C}" type="parTrans" cxnId="{170DBCAA-E73A-4BB3-A7F0-FF90CB732A2D}">
      <dgm:prSet/>
      <dgm:spPr/>
      <dgm:t>
        <a:bodyPr/>
        <a:lstStyle/>
        <a:p>
          <a:endParaRPr lang="en-US"/>
        </a:p>
      </dgm:t>
    </dgm:pt>
    <dgm:pt modelId="{9E0F4D0A-20AE-42DA-A929-31442E67A0A9}" type="sibTrans" cxnId="{170DBCAA-E73A-4BB3-A7F0-FF90CB732A2D}">
      <dgm:prSet/>
      <dgm:spPr/>
      <dgm:t>
        <a:bodyPr/>
        <a:lstStyle/>
        <a:p>
          <a:endParaRPr lang="en-US"/>
        </a:p>
      </dgm:t>
    </dgm:pt>
    <dgm:pt modelId="{1C4E5BF7-8D80-4E24-93EA-EC42EAC42B43}">
      <dgm:prSet/>
      <dgm:spPr/>
      <dgm:t>
        <a:bodyPr/>
        <a:lstStyle/>
        <a:p>
          <a:r>
            <a:rPr lang="es-MX"/>
            <a:t>Uso de Datos: La empresa reconoce que la valoración de las características técnicas de las computadoras portátiles cambia con el tiempo y busca utilizar datos históricos para abordar este desafío. Esto refleja una comprensión de la importancia de la información cuantitativa.</a:t>
          </a:r>
          <a:endParaRPr lang="en-US"/>
        </a:p>
      </dgm:t>
    </dgm:pt>
    <dgm:pt modelId="{A0360006-DD77-4BF9-8741-B869360D1AE9}" type="parTrans" cxnId="{32E1EDEE-2435-4848-97B3-05482D80824F}">
      <dgm:prSet/>
      <dgm:spPr/>
      <dgm:t>
        <a:bodyPr/>
        <a:lstStyle/>
        <a:p>
          <a:endParaRPr lang="en-US"/>
        </a:p>
      </dgm:t>
    </dgm:pt>
    <dgm:pt modelId="{42D4331E-3884-4EDF-842F-2AAE30B26225}" type="sibTrans" cxnId="{32E1EDEE-2435-4848-97B3-05482D80824F}">
      <dgm:prSet/>
      <dgm:spPr/>
      <dgm:t>
        <a:bodyPr/>
        <a:lstStyle/>
        <a:p>
          <a:endParaRPr lang="en-US"/>
        </a:p>
      </dgm:t>
    </dgm:pt>
    <dgm:pt modelId="{FD4CA4EC-0BFE-44DD-8DAC-CB95735982AF}">
      <dgm:prSet/>
      <dgm:spPr/>
      <dgm:t>
        <a:bodyPr/>
        <a:lstStyle/>
        <a:p>
          <a:r>
            <a:rPr lang="es-MX"/>
            <a:t>Evaluación del Modelo: La inclusión del MAE y RMSE en el análisis muestra un deseo de evaluar críticamente el rendimiento del modelo de regresión. Esta es una práctica esencial para garantizar que el modelo sea confiable y útil en la toma de decisiones.</a:t>
          </a:r>
          <a:endParaRPr lang="en-US"/>
        </a:p>
      </dgm:t>
    </dgm:pt>
    <dgm:pt modelId="{14FF533F-ABC1-45CF-A767-628794FD93FD}" type="parTrans" cxnId="{55C9A5F6-03F5-467B-B15F-082802F5146F}">
      <dgm:prSet/>
      <dgm:spPr/>
      <dgm:t>
        <a:bodyPr/>
        <a:lstStyle/>
        <a:p>
          <a:endParaRPr lang="en-US"/>
        </a:p>
      </dgm:t>
    </dgm:pt>
    <dgm:pt modelId="{46E72684-F572-4880-8F88-86EF3E2EF256}" type="sibTrans" cxnId="{55C9A5F6-03F5-467B-B15F-082802F5146F}">
      <dgm:prSet/>
      <dgm:spPr/>
      <dgm:t>
        <a:bodyPr/>
        <a:lstStyle/>
        <a:p>
          <a:endParaRPr lang="en-US"/>
        </a:p>
      </dgm:t>
    </dgm:pt>
    <dgm:pt modelId="{A861B941-DECC-4999-940B-FDB7262BF3BA}">
      <dgm:prSet/>
      <dgm:spPr/>
      <dgm:t>
        <a:bodyPr/>
        <a:lstStyle/>
        <a:p>
          <a:r>
            <a:rPr lang="es-MX"/>
            <a:t>Consideración de la Variabilidad: La observación de que la distribución de errores tiende a mantenerse constante en diferentes valores de la variable objetivo indica una preocupación por la consistencia y la estabilidad en la estimación de precios.</a:t>
          </a:r>
          <a:endParaRPr lang="en-US"/>
        </a:p>
      </dgm:t>
    </dgm:pt>
    <dgm:pt modelId="{4E73666C-5C68-4AAC-AC20-3F4A4FF9897F}" type="parTrans" cxnId="{A9219554-8196-4BA6-BBCB-5B503D2A4873}">
      <dgm:prSet/>
      <dgm:spPr/>
      <dgm:t>
        <a:bodyPr/>
        <a:lstStyle/>
        <a:p>
          <a:endParaRPr lang="en-US"/>
        </a:p>
      </dgm:t>
    </dgm:pt>
    <dgm:pt modelId="{7E85BB41-146B-4FF5-93C8-96933E5F1153}" type="sibTrans" cxnId="{A9219554-8196-4BA6-BBCB-5B503D2A4873}">
      <dgm:prSet/>
      <dgm:spPr/>
      <dgm:t>
        <a:bodyPr/>
        <a:lstStyle/>
        <a:p>
          <a:endParaRPr lang="en-US"/>
        </a:p>
      </dgm:t>
    </dgm:pt>
    <dgm:pt modelId="{7F149E26-F6C8-42E1-A738-D925D4560625}" type="pres">
      <dgm:prSet presAssocID="{036D9399-B429-4951-8DF6-562D559CCBA2}" presName="root" presStyleCnt="0">
        <dgm:presLayoutVars>
          <dgm:dir/>
          <dgm:resizeHandles val="exact"/>
        </dgm:presLayoutVars>
      </dgm:prSet>
      <dgm:spPr/>
    </dgm:pt>
    <dgm:pt modelId="{39966E4C-890E-4DDE-8048-B332643F6C35}" type="pres">
      <dgm:prSet presAssocID="{863CE0EC-9D1D-4995-8F48-75D3623C72AA}" presName="compNode" presStyleCnt="0"/>
      <dgm:spPr/>
    </dgm:pt>
    <dgm:pt modelId="{6FDD9B68-593A-46E1-81FD-C14C82329FFC}" type="pres">
      <dgm:prSet presAssocID="{863CE0EC-9D1D-4995-8F48-75D3623C72AA}" presName="bgRect" presStyleLbl="bgShp" presStyleIdx="0" presStyleCnt="4"/>
      <dgm:spPr/>
    </dgm:pt>
    <dgm:pt modelId="{D60642F2-245C-4152-8197-06E25B09E899}" type="pres">
      <dgm:prSet presAssocID="{863CE0EC-9D1D-4995-8F48-75D3623C72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ólar"/>
        </a:ext>
      </dgm:extLst>
    </dgm:pt>
    <dgm:pt modelId="{9407A25A-E270-4E78-A9F4-E81B294B32AD}" type="pres">
      <dgm:prSet presAssocID="{863CE0EC-9D1D-4995-8F48-75D3623C72AA}" presName="spaceRect" presStyleCnt="0"/>
      <dgm:spPr/>
    </dgm:pt>
    <dgm:pt modelId="{A9274CC3-CDAE-4B34-90DC-90E92526281D}" type="pres">
      <dgm:prSet presAssocID="{863CE0EC-9D1D-4995-8F48-75D3623C72AA}" presName="parTx" presStyleLbl="revTx" presStyleIdx="0" presStyleCnt="4">
        <dgm:presLayoutVars>
          <dgm:chMax val="0"/>
          <dgm:chPref val="0"/>
        </dgm:presLayoutVars>
      </dgm:prSet>
      <dgm:spPr/>
    </dgm:pt>
    <dgm:pt modelId="{C70C4415-4C2B-4A6C-9815-B6517D62D9DB}" type="pres">
      <dgm:prSet presAssocID="{9E0F4D0A-20AE-42DA-A929-31442E67A0A9}" presName="sibTrans" presStyleCnt="0"/>
      <dgm:spPr/>
    </dgm:pt>
    <dgm:pt modelId="{C01A82BC-3152-49D3-8B3B-CDF4B423C43C}" type="pres">
      <dgm:prSet presAssocID="{1C4E5BF7-8D80-4E24-93EA-EC42EAC42B43}" presName="compNode" presStyleCnt="0"/>
      <dgm:spPr/>
    </dgm:pt>
    <dgm:pt modelId="{FA3A048B-6EA3-4DAC-9C9E-5A85F13C689C}" type="pres">
      <dgm:prSet presAssocID="{1C4E5BF7-8D80-4E24-93EA-EC42EAC42B43}" presName="bgRect" presStyleLbl="bgShp" presStyleIdx="1" presStyleCnt="4"/>
      <dgm:spPr/>
    </dgm:pt>
    <dgm:pt modelId="{7DF53EA8-6594-42AB-A1A4-5EEE05029C4C}" type="pres">
      <dgm:prSet presAssocID="{1C4E5BF7-8D80-4E24-93EA-EC42EAC42B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40F9350-2B98-4FC9-84D7-71B4430D2DFA}" type="pres">
      <dgm:prSet presAssocID="{1C4E5BF7-8D80-4E24-93EA-EC42EAC42B43}" presName="spaceRect" presStyleCnt="0"/>
      <dgm:spPr/>
    </dgm:pt>
    <dgm:pt modelId="{AB4434F1-9FFE-425B-8A66-F1D96A69CA39}" type="pres">
      <dgm:prSet presAssocID="{1C4E5BF7-8D80-4E24-93EA-EC42EAC42B43}" presName="parTx" presStyleLbl="revTx" presStyleIdx="1" presStyleCnt="4">
        <dgm:presLayoutVars>
          <dgm:chMax val="0"/>
          <dgm:chPref val="0"/>
        </dgm:presLayoutVars>
      </dgm:prSet>
      <dgm:spPr/>
    </dgm:pt>
    <dgm:pt modelId="{43359576-F8E1-47CA-AF69-F60810E68112}" type="pres">
      <dgm:prSet presAssocID="{42D4331E-3884-4EDF-842F-2AAE30B26225}" presName="sibTrans" presStyleCnt="0"/>
      <dgm:spPr/>
    </dgm:pt>
    <dgm:pt modelId="{65A93269-4B77-4C92-9E2A-47573EA51189}" type="pres">
      <dgm:prSet presAssocID="{FD4CA4EC-0BFE-44DD-8DAC-CB95735982AF}" presName="compNode" presStyleCnt="0"/>
      <dgm:spPr/>
    </dgm:pt>
    <dgm:pt modelId="{B788DC5F-8751-4487-8D3A-EC48EF72C486}" type="pres">
      <dgm:prSet presAssocID="{FD4CA4EC-0BFE-44DD-8DAC-CB95735982AF}" presName="bgRect" presStyleLbl="bgShp" presStyleIdx="2" presStyleCnt="4"/>
      <dgm:spPr/>
    </dgm:pt>
    <dgm:pt modelId="{9FCC8FD2-04A9-432E-8732-DE4116163206}" type="pres">
      <dgm:prSet presAssocID="{FD4CA4EC-0BFE-44DD-8DAC-CB95735982A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C82F662-B5A5-44A9-9DFB-109791E7FB71}" type="pres">
      <dgm:prSet presAssocID="{FD4CA4EC-0BFE-44DD-8DAC-CB95735982AF}" presName="spaceRect" presStyleCnt="0"/>
      <dgm:spPr/>
    </dgm:pt>
    <dgm:pt modelId="{01ACFE4F-DB34-45C2-A973-1528F13B57F4}" type="pres">
      <dgm:prSet presAssocID="{FD4CA4EC-0BFE-44DD-8DAC-CB95735982AF}" presName="parTx" presStyleLbl="revTx" presStyleIdx="2" presStyleCnt="4">
        <dgm:presLayoutVars>
          <dgm:chMax val="0"/>
          <dgm:chPref val="0"/>
        </dgm:presLayoutVars>
      </dgm:prSet>
      <dgm:spPr/>
    </dgm:pt>
    <dgm:pt modelId="{6379772D-97DB-4E55-AABE-B67BEF801AA7}" type="pres">
      <dgm:prSet presAssocID="{46E72684-F572-4880-8F88-86EF3E2EF256}" presName="sibTrans" presStyleCnt="0"/>
      <dgm:spPr/>
    </dgm:pt>
    <dgm:pt modelId="{C73163B4-D134-48C0-A7C1-BFA4CB838E30}" type="pres">
      <dgm:prSet presAssocID="{A861B941-DECC-4999-940B-FDB7262BF3BA}" presName="compNode" presStyleCnt="0"/>
      <dgm:spPr/>
    </dgm:pt>
    <dgm:pt modelId="{1FB16FFF-51E1-4019-901D-EE89BB0C8EA9}" type="pres">
      <dgm:prSet presAssocID="{A861B941-DECC-4999-940B-FDB7262BF3BA}" presName="bgRect" presStyleLbl="bgShp" presStyleIdx="3" presStyleCnt="4"/>
      <dgm:spPr/>
    </dgm:pt>
    <dgm:pt modelId="{0B662935-B908-4679-8518-18E94BD94620}" type="pres">
      <dgm:prSet presAssocID="{A861B941-DECC-4999-940B-FDB7262BF3B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encia"/>
        </a:ext>
      </dgm:extLst>
    </dgm:pt>
    <dgm:pt modelId="{F2727084-E54D-4519-AA97-2589CE717F39}" type="pres">
      <dgm:prSet presAssocID="{A861B941-DECC-4999-940B-FDB7262BF3BA}" presName="spaceRect" presStyleCnt="0"/>
      <dgm:spPr/>
    </dgm:pt>
    <dgm:pt modelId="{B46E7075-0F55-4165-9000-F0B75F5F1D9F}" type="pres">
      <dgm:prSet presAssocID="{A861B941-DECC-4999-940B-FDB7262BF3BA}" presName="parTx" presStyleLbl="revTx" presStyleIdx="3" presStyleCnt="4">
        <dgm:presLayoutVars>
          <dgm:chMax val="0"/>
          <dgm:chPref val="0"/>
        </dgm:presLayoutVars>
      </dgm:prSet>
      <dgm:spPr/>
    </dgm:pt>
  </dgm:ptLst>
  <dgm:cxnLst>
    <dgm:cxn modelId="{D319EA1A-9B84-4E43-8E78-3FA85053C13C}" type="presOf" srcId="{1C4E5BF7-8D80-4E24-93EA-EC42EAC42B43}" destId="{AB4434F1-9FFE-425B-8A66-F1D96A69CA39}" srcOrd="0" destOrd="0" presId="urn:microsoft.com/office/officeart/2018/2/layout/IconVerticalSolidList"/>
    <dgm:cxn modelId="{962F235E-FF5E-48A2-9CF4-79224F0E38B3}" type="presOf" srcId="{036D9399-B429-4951-8DF6-562D559CCBA2}" destId="{7F149E26-F6C8-42E1-A738-D925D4560625}" srcOrd="0" destOrd="0" presId="urn:microsoft.com/office/officeart/2018/2/layout/IconVerticalSolidList"/>
    <dgm:cxn modelId="{35FABD44-693D-4B34-A842-C46C348082F5}" type="presOf" srcId="{A861B941-DECC-4999-940B-FDB7262BF3BA}" destId="{B46E7075-0F55-4165-9000-F0B75F5F1D9F}" srcOrd="0" destOrd="0" presId="urn:microsoft.com/office/officeart/2018/2/layout/IconVerticalSolidList"/>
    <dgm:cxn modelId="{A9219554-8196-4BA6-BBCB-5B503D2A4873}" srcId="{036D9399-B429-4951-8DF6-562D559CCBA2}" destId="{A861B941-DECC-4999-940B-FDB7262BF3BA}" srcOrd="3" destOrd="0" parTransId="{4E73666C-5C68-4AAC-AC20-3F4A4FF9897F}" sibTransId="{7E85BB41-146B-4FF5-93C8-96933E5F1153}"/>
    <dgm:cxn modelId="{107F3B9C-797A-41D4-BE79-D65BA0DC36C3}" type="presOf" srcId="{FD4CA4EC-0BFE-44DD-8DAC-CB95735982AF}" destId="{01ACFE4F-DB34-45C2-A973-1528F13B57F4}" srcOrd="0" destOrd="0" presId="urn:microsoft.com/office/officeart/2018/2/layout/IconVerticalSolidList"/>
    <dgm:cxn modelId="{170DBCAA-E73A-4BB3-A7F0-FF90CB732A2D}" srcId="{036D9399-B429-4951-8DF6-562D559CCBA2}" destId="{863CE0EC-9D1D-4995-8F48-75D3623C72AA}" srcOrd="0" destOrd="0" parTransId="{A49B761D-D450-46E3-8AC6-9AF4228F480C}" sibTransId="{9E0F4D0A-20AE-42DA-A929-31442E67A0A9}"/>
    <dgm:cxn modelId="{71D221B0-33C1-4CA0-9027-E7C981AAA315}" type="presOf" srcId="{863CE0EC-9D1D-4995-8F48-75D3623C72AA}" destId="{A9274CC3-CDAE-4B34-90DC-90E92526281D}" srcOrd="0" destOrd="0" presId="urn:microsoft.com/office/officeart/2018/2/layout/IconVerticalSolidList"/>
    <dgm:cxn modelId="{32E1EDEE-2435-4848-97B3-05482D80824F}" srcId="{036D9399-B429-4951-8DF6-562D559CCBA2}" destId="{1C4E5BF7-8D80-4E24-93EA-EC42EAC42B43}" srcOrd="1" destOrd="0" parTransId="{A0360006-DD77-4BF9-8741-B869360D1AE9}" sibTransId="{42D4331E-3884-4EDF-842F-2AAE30B26225}"/>
    <dgm:cxn modelId="{55C9A5F6-03F5-467B-B15F-082802F5146F}" srcId="{036D9399-B429-4951-8DF6-562D559CCBA2}" destId="{FD4CA4EC-0BFE-44DD-8DAC-CB95735982AF}" srcOrd="2" destOrd="0" parTransId="{14FF533F-ABC1-45CF-A767-628794FD93FD}" sibTransId="{46E72684-F572-4880-8F88-86EF3E2EF256}"/>
    <dgm:cxn modelId="{3DD391A6-DFED-4367-9C21-A932943E7E88}" type="presParOf" srcId="{7F149E26-F6C8-42E1-A738-D925D4560625}" destId="{39966E4C-890E-4DDE-8048-B332643F6C35}" srcOrd="0" destOrd="0" presId="urn:microsoft.com/office/officeart/2018/2/layout/IconVerticalSolidList"/>
    <dgm:cxn modelId="{EA72EB8F-AAB9-48F3-9AB0-0A7873706BD6}" type="presParOf" srcId="{39966E4C-890E-4DDE-8048-B332643F6C35}" destId="{6FDD9B68-593A-46E1-81FD-C14C82329FFC}" srcOrd="0" destOrd="0" presId="urn:microsoft.com/office/officeart/2018/2/layout/IconVerticalSolidList"/>
    <dgm:cxn modelId="{4B9CF13A-E0C9-48F9-9A69-DFCBD7C6B07D}" type="presParOf" srcId="{39966E4C-890E-4DDE-8048-B332643F6C35}" destId="{D60642F2-245C-4152-8197-06E25B09E899}" srcOrd="1" destOrd="0" presId="urn:microsoft.com/office/officeart/2018/2/layout/IconVerticalSolidList"/>
    <dgm:cxn modelId="{3925D3BE-F966-497A-873D-FABE73D05D64}" type="presParOf" srcId="{39966E4C-890E-4DDE-8048-B332643F6C35}" destId="{9407A25A-E270-4E78-A9F4-E81B294B32AD}" srcOrd="2" destOrd="0" presId="urn:microsoft.com/office/officeart/2018/2/layout/IconVerticalSolidList"/>
    <dgm:cxn modelId="{FBF895EB-409C-4579-8745-230D02FE66DE}" type="presParOf" srcId="{39966E4C-890E-4DDE-8048-B332643F6C35}" destId="{A9274CC3-CDAE-4B34-90DC-90E92526281D}" srcOrd="3" destOrd="0" presId="urn:microsoft.com/office/officeart/2018/2/layout/IconVerticalSolidList"/>
    <dgm:cxn modelId="{1B2FA067-7786-4D83-99F4-7071A4B51E30}" type="presParOf" srcId="{7F149E26-F6C8-42E1-A738-D925D4560625}" destId="{C70C4415-4C2B-4A6C-9815-B6517D62D9DB}" srcOrd="1" destOrd="0" presId="urn:microsoft.com/office/officeart/2018/2/layout/IconVerticalSolidList"/>
    <dgm:cxn modelId="{0B02D057-3246-40F4-B8F0-FBAB39292687}" type="presParOf" srcId="{7F149E26-F6C8-42E1-A738-D925D4560625}" destId="{C01A82BC-3152-49D3-8B3B-CDF4B423C43C}" srcOrd="2" destOrd="0" presId="urn:microsoft.com/office/officeart/2018/2/layout/IconVerticalSolidList"/>
    <dgm:cxn modelId="{94F209B9-44A3-48A3-8345-1A01C1DA1608}" type="presParOf" srcId="{C01A82BC-3152-49D3-8B3B-CDF4B423C43C}" destId="{FA3A048B-6EA3-4DAC-9C9E-5A85F13C689C}" srcOrd="0" destOrd="0" presId="urn:microsoft.com/office/officeart/2018/2/layout/IconVerticalSolidList"/>
    <dgm:cxn modelId="{60AA7DD7-495F-4B7D-AF66-91516B3CE1A1}" type="presParOf" srcId="{C01A82BC-3152-49D3-8B3B-CDF4B423C43C}" destId="{7DF53EA8-6594-42AB-A1A4-5EEE05029C4C}" srcOrd="1" destOrd="0" presId="urn:microsoft.com/office/officeart/2018/2/layout/IconVerticalSolidList"/>
    <dgm:cxn modelId="{4DEAE655-5796-4E7A-A54A-76C40E713F61}" type="presParOf" srcId="{C01A82BC-3152-49D3-8B3B-CDF4B423C43C}" destId="{D40F9350-2B98-4FC9-84D7-71B4430D2DFA}" srcOrd="2" destOrd="0" presId="urn:microsoft.com/office/officeart/2018/2/layout/IconVerticalSolidList"/>
    <dgm:cxn modelId="{0BDAB5DA-9EBF-4C6F-AA8B-ED81C5970E01}" type="presParOf" srcId="{C01A82BC-3152-49D3-8B3B-CDF4B423C43C}" destId="{AB4434F1-9FFE-425B-8A66-F1D96A69CA39}" srcOrd="3" destOrd="0" presId="urn:microsoft.com/office/officeart/2018/2/layout/IconVerticalSolidList"/>
    <dgm:cxn modelId="{520BBC7D-72D1-4EFF-9D05-7F88746719D2}" type="presParOf" srcId="{7F149E26-F6C8-42E1-A738-D925D4560625}" destId="{43359576-F8E1-47CA-AF69-F60810E68112}" srcOrd="3" destOrd="0" presId="urn:microsoft.com/office/officeart/2018/2/layout/IconVerticalSolidList"/>
    <dgm:cxn modelId="{FBA714CE-29F1-48B0-9B55-21BFF4B2F3EA}" type="presParOf" srcId="{7F149E26-F6C8-42E1-A738-D925D4560625}" destId="{65A93269-4B77-4C92-9E2A-47573EA51189}" srcOrd="4" destOrd="0" presId="urn:microsoft.com/office/officeart/2018/2/layout/IconVerticalSolidList"/>
    <dgm:cxn modelId="{680F45EB-03C4-4DF2-9CAC-5F3AF376484B}" type="presParOf" srcId="{65A93269-4B77-4C92-9E2A-47573EA51189}" destId="{B788DC5F-8751-4487-8D3A-EC48EF72C486}" srcOrd="0" destOrd="0" presId="urn:microsoft.com/office/officeart/2018/2/layout/IconVerticalSolidList"/>
    <dgm:cxn modelId="{1844E5A4-D58F-49EC-99D4-B51D7D8C6E5A}" type="presParOf" srcId="{65A93269-4B77-4C92-9E2A-47573EA51189}" destId="{9FCC8FD2-04A9-432E-8732-DE4116163206}" srcOrd="1" destOrd="0" presId="urn:microsoft.com/office/officeart/2018/2/layout/IconVerticalSolidList"/>
    <dgm:cxn modelId="{31546052-A8CE-4619-9362-815F8DE7C6DA}" type="presParOf" srcId="{65A93269-4B77-4C92-9E2A-47573EA51189}" destId="{2C82F662-B5A5-44A9-9DFB-109791E7FB71}" srcOrd="2" destOrd="0" presId="urn:microsoft.com/office/officeart/2018/2/layout/IconVerticalSolidList"/>
    <dgm:cxn modelId="{EAED4317-10DF-47FE-A937-E1AC80B73AD6}" type="presParOf" srcId="{65A93269-4B77-4C92-9E2A-47573EA51189}" destId="{01ACFE4F-DB34-45C2-A973-1528F13B57F4}" srcOrd="3" destOrd="0" presId="urn:microsoft.com/office/officeart/2018/2/layout/IconVerticalSolidList"/>
    <dgm:cxn modelId="{7F65FF4D-0766-4225-9707-071A7D3B267F}" type="presParOf" srcId="{7F149E26-F6C8-42E1-A738-D925D4560625}" destId="{6379772D-97DB-4E55-AABE-B67BEF801AA7}" srcOrd="5" destOrd="0" presId="urn:microsoft.com/office/officeart/2018/2/layout/IconVerticalSolidList"/>
    <dgm:cxn modelId="{50C4A144-584E-4975-872E-29D4B4B31D2D}" type="presParOf" srcId="{7F149E26-F6C8-42E1-A738-D925D4560625}" destId="{C73163B4-D134-48C0-A7C1-BFA4CB838E30}" srcOrd="6" destOrd="0" presId="urn:microsoft.com/office/officeart/2018/2/layout/IconVerticalSolidList"/>
    <dgm:cxn modelId="{10C28E32-F15E-4FD4-A987-6B9EBD8225FA}" type="presParOf" srcId="{C73163B4-D134-48C0-A7C1-BFA4CB838E30}" destId="{1FB16FFF-51E1-4019-901D-EE89BB0C8EA9}" srcOrd="0" destOrd="0" presId="urn:microsoft.com/office/officeart/2018/2/layout/IconVerticalSolidList"/>
    <dgm:cxn modelId="{AA8B04BD-D993-473E-9B33-67A9C9547572}" type="presParOf" srcId="{C73163B4-D134-48C0-A7C1-BFA4CB838E30}" destId="{0B662935-B908-4679-8518-18E94BD94620}" srcOrd="1" destOrd="0" presId="urn:microsoft.com/office/officeart/2018/2/layout/IconVerticalSolidList"/>
    <dgm:cxn modelId="{BE08284B-CA57-45E2-95F0-802BA47C1BDF}" type="presParOf" srcId="{C73163B4-D134-48C0-A7C1-BFA4CB838E30}" destId="{F2727084-E54D-4519-AA97-2589CE717F39}" srcOrd="2" destOrd="0" presId="urn:microsoft.com/office/officeart/2018/2/layout/IconVerticalSolidList"/>
    <dgm:cxn modelId="{CA381DF4-E5EF-46CE-9929-05B04FA22832}" type="presParOf" srcId="{C73163B4-D134-48C0-A7C1-BFA4CB838E30}" destId="{B46E7075-0F55-4165-9000-F0B75F5F1D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7BA49C-8AFF-4932-BDB2-2C4EEB8A4B2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0DFA386-0256-44FD-99C5-571A22B7B989}">
      <dgm:prSet/>
      <dgm:spPr/>
      <dgm:t>
        <a:bodyPr/>
        <a:lstStyle/>
        <a:p>
          <a:pPr>
            <a:lnSpc>
              <a:spcPct val="100000"/>
            </a:lnSpc>
          </a:pPr>
          <a:r>
            <a:rPr lang="es-MX" dirty="0"/>
            <a:t>Recopilación de Datos Completa y Precisa: Asegurarse de que la recopilación de datos sea completa y precisa. La calidad de los datos es fundamental para la construcción de modelos precisos</a:t>
          </a:r>
          <a:endParaRPr lang="en-US" dirty="0"/>
        </a:p>
      </dgm:t>
    </dgm:pt>
    <dgm:pt modelId="{6EA35297-6204-4B25-B71B-429FFD4A8850}" type="parTrans" cxnId="{AC0F52C9-F3FC-4B24-AECD-4EC7C2FEA91C}">
      <dgm:prSet/>
      <dgm:spPr/>
      <dgm:t>
        <a:bodyPr/>
        <a:lstStyle/>
        <a:p>
          <a:endParaRPr lang="en-US"/>
        </a:p>
      </dgm:t>
    </dgm:pt>
    <dgm:pt modelId="{29EDE0B2-8FF0-4567-8DC6-5B7669CB2498}" type="sibTrans" cxnId="{AC0F52C9-F3FC-4B24-AECD-4EC7C2FEA91C}">
      <dgm:prSet/>
      <dgm:spPr/>
      <dgm:t>
        <a:bodyPr/>
        <a:lstStyle/>
        <a:p>
          <a:pPr>
            <a:lnSpc>
              <a:spcPct val="100000"/>
            </a:lnSpc>
          </a:pPr>
          <a:endParaRPr lang="en-US"/>
        </a:p>
      </dgm:t>
    </dgm:pt>
    <dgm:pt modelId="{B6401FC7-0970-442E-870C-2D13BFC31E3A}">
      <dgm:prSet/>
      <dgm:spPr/>
      <dgm:t>
        <a:bodyPr/>
        <a:lstStyle/>
        <a:p>
          <a:pPr>
            <a:lnSpc>
              <a:spcPct val="100000"/>
            </a:lnSpc>
          </a:pPr>
          <a:r>
            <a:rPr lang="es-MX" dirty="0"/>
            <a:t>Exploración de Datos Detallada: Antes de construir un modelo de regresión, realizar una exploración exhaustiva de los datos. Esto incluye la identificación de valores atípicos, la comprensión de la distribución de las variables y la búsqueda de relaciones significativas entre las especificaciones técnicas y los precios.</a:t>
          </a:r>
          <a:endParaRPr lang="en-US" dirty="0"/>
        </a:p>
      </dgm:t>
    </dgm:pt>
    <dgm:pt modelId="{74446B45-DE03-4BA6-A7F2-D78214B8E175}" type="parTrans" cxnId="{91431C98-3C79-40C4-B4D8-5DB2DD0E0545}">
      <dgm:prSet/>
      <dgm:spPr/>
      <dgm:t>
        <a:bodyPr/>
        <a:lstStyle/>
        <a:p>
          <a:endParaRPr lang="en-US"/>
        </a:p>
      </dgm:t>
    </dgm:pt>
    <dgm:pt modelId="{4A11DE2B-288D-4C09-8C09-2546E5503D35}" type="sibTrans" cxnId="{91431C98-3C79-40C4-B4D8-5DB2DD0E0545}">
      <dgm:prSet/>
      <dgm:spPr/>
      <dgm:t>
        <a:bodyPr/>
        <a:lstStyle/>
        <a:p>
          <a:pPr>
            <a:lnSpc>
              <a:spcPct val="100000"/>
            </a:lnSpc>
          </a:pPr>
          <a:endParaRPr lang="en-US"/>
        </a:p>
      </dgm:t>
    </dgm:pt>
    <dgm:pt modelId="{9575DCBD-C5F1-4A61-B156-7A718E06E8E9}">
      <dgm:prSet/>
      <dgm:spPr/>
      <dgm:t>
        <a:bodyPr/>
        <a:lstStyle/>
        <a:p>
          <a:pPr>
            <a:lnSpc>
              <a:spcPct val="100000"/>
            </a:lnSpc>
          </a:pPr>
          <a:r>
            <a:rPr lang="es-MX" dirty="0"/>
            <a:t>Limpieza de Datos: Abordar cualquier problema de calidad de datos, como valores nulos o duplicados, antes de entrenar el modelo. La limpieza de datos es esencial para obtener resultados confiables.</a:t>
          </a:r>
          <a:endParaRPr lang="en-US" dirty="0"/>
        </a:p>
      </dgm:t>
    </dgm:pt>
    <dgm:pt modelId="{840404EC-B5DC-4AFF-970B-78F03FCF5BE7}" type="parTrans" cxnId="{381228E9-0046-4F30-9B1D-AE8278DCE68D}">
      <dgm:prSet/>
      <dgm:spPr/>
      <dgm:t>
        <a:bodyPr/>
        <a:lstStyle/>
        <a:p>
          <a:endParaRPr lang="en-US"/>
        </a:p>
      </dgm:t>
    </dgm:pt>
    <dgm:pt modelId="{CF9EBB28-8AAC-4DB0-A76B-7DC41898C956}" type="sibTrans" cxnId="{381228E9-0046-4F30-9B1D-AE8278DCE68D}">
      <dgm:prSet/>
      <dgm:spPr/>
      <dgm:t>
        <a:bodyPr/>
        <a:lstStyle/>
        <a:p>
          <a:pPr>
            <a:lnSpc>
              <a:spcPct val="100000"/>
            </a:lnSpc>
          </a:pPr>
          <a:endParaRPr lang="en-US"/>
        </a:p>
      </dgm:t>
    </dgm:pt>
    <dgm:pt modelId="{37722E69-68C5-4F13-8AF0-AC8D1542B41E}">
      <dgm:prSet/>
      <dgm:spPr/>
      <dgm:t>
        <a:bodyPr/>
        <a:lstStyle/>
        <a:p>
          <a:pPr>
            <a:lnSpc>
              <a:spcPct val="100000"/>
            </a:lnSpc>
          </a:pPr>
          <a:r>
            <a:rPr lang="es-MX" dirty="0"/>
            <a:t>Validación Continua del Modelo: Una vez construido el modelo, establecer un proceso de validación continua para asegurarse de que siga siendo preciso a medida que cambian las tendencias del mercado y las especificaciones técnicas de los productos.</a:t>
          </a:r>
          <a:endParaRPr lang="en-US" dirty="0"/>
        </a:p>
      </dgm:t>
    </dgm:pt>
    <dgm:pt modelId="{3BF8375D-0686-47F9-AE19-3F57BD1B7B97}" type="parTrans" cxnId="{C4C8F7B7-87EB-4528-8E86-1A29BE54C775}">
      <dgm:prSet/>
      <dgm:spPr/>
      <dgm:t>
        <a:bodyPr/>
        <a:lstStyle/>
        <a:p>
          <a:endParaRPr lang="en-US"/>
        </a:p>
      </dgm:t>
    </dgm:pt>
    <dgm:pt modelId="{686CE489-1A26-4A7A-A12E-1E316562A2EC}" type="sibTrans" cxnId="{C4C8F7B7-87EB-4528-8E86-1A29BE54C775}">
      <dgm:prSet/>
      <dgm:spPr/>
      <dgm:t>
        <a:bodyPr/>
        <a:lstStyle/>
        <a:p>
          <a:pPr>
            <a:lnSpc>
              <a:spcPct val="100000"/>
            </a:lnSpc>
          </a:pPr>
          <a:endParaRPr lang="en-US"/>
        </a:p>
      </dgm:t>
    </dgm:pt>
    <dgm:pt modelId="{B6F315F2-75AC-4FFF-B283-D040FFAC72E9}">
      <dgm:prSet/>
      <dgm:spPr/>
      <dgm:t>
        <a:bodyPr/>
        <a:lstStyle/>
        <a:p>
          <a:pPr>
            <a:lnSpc>
              <a:spcPct val="100000"/>
            </a:lnSpc>
          </a:pPr>
          <a:r>
            <a:rPr lang="es-MX" dirty="0"/>
            <a:t>Interpretación del Modelo: Comprender las implicaciones de las características técnicas en el precio de los productos. Esto puede ayudar a tomar decisiones más informadas sobre qué características promocionar o ajustar para aumentar la competitividad.</a:t>
          </a:r>
          <a:endParaRPr lang="en-US" dirty="0"/>
        </a:p>
      </dgm:t>
    </dgm:pt>
    <dgm:pt modelId="{2ED61C39-7118-434B-B881-62CFDF40485B}" type="parTrans" cxnId="{58AA79A1-E151-445D-BF46-9AAF613BCC36}">
      <dgm:prSet/>
      <dgm:spPr/>
      <dgm:t>
        <a:bodyPr/>
        <a:lstStyle/>
        <a:p>
          <a:endParaRPr lang="en-US"/>
        </a:p>
      </dgm:t>
    </dgm:pt>
    <dgm:pt modelId="{51539599-53D0-42EB-91D8-1C7FA94471F6}" type="sibTrans" cxnId="{58AA79A1-E151-445D-BF46-9AAF613BCC36}">
      <dgm:prSet/>
      <dgm:spPr/>
      <dgm:t>
        <a:bodyPr/>
        <a:lstStyle/>
        <a:p>
          <a:pPr>
            <a:lnSpc>
              <a:spcPct val="100000"/>
            </a:lnSpc>
          </a:pPr>
          <a:endParaRPr lang="en-US"/>
        </a:p>
      </dgm:t>
    </dgm:pt>
    <dgm:pt modelId="{B678BAFA-DFC7-4216-B0CC-A331904A5D8F}">
      <dgm:prSet/>
      <dgm:spPr/>
      <dgm:t>
        <a:bodyPr/>
        <a:lstStyle/>
        <a:p>
          <a:pPr>
            <a:lnSpc>
              <a:spcPct val="100000"/>
            </a:lnSpc>
          </a:pPr>
          <a:r>
            <a:rPr lang="es-MX" dirty="0"/>
            <a:t>Actualización Regular: Dado que el mercado de tecnología cambia rápidamente, considerar la posibilidad de actualizar y mejorar el modelo de regresión de forma regular para que siga siendo relevante y preciso con el tiempo.</a:t>
          </a:r>
          <a:endParaRPr lang="en-US" dirty="0"/>
        </a:p>
      </dgm:t>
    </dgm:pt>
    <dgm:pt modelId="{ECAFA5E1-A392-402F-82AE-5A093F2C9913}" type="parTrans" cxnId="{A902DE61-FBB8-4E9E-9775-D00813167EAA}">
      <dgm:prSet/>
      <dgm:spPr/>
      <dgm:t>
        <a:bodyPr/>
        <a:lstStyle/>
        <a:p>
          <a:endParaRPr lang="en-US"/>
        </a:p>
      </dgm:t>
    </dgm:pt>
    <dgm:pt modelId="{8C79C3C6-1634-40AD-B77B-F297499ED698}" type="sibTrans" cxnId="{A902DE61-FBB8-4E9E-9775-D00813167EAA}">
      <dgm:prSet/>
      <dgm:spPr/>
      <dgm:t>
        <a:bodyPr/>
        <a:lstStyle/>
        <a:p>
          <a:pPr>
            <a:lnSpc>
              <a:spcPct val="100000"/>
            </a:lnSpc>
          </a:pPr>
          <a:endParaRPr lang="en-US"/>
        </a:p>
      </dgm:t>
    </dgm:pt>
    <dgm:pt modelId="{3E02785F-0ED8-49D1-9481-A6D9E46DCB6E}">
      <dgm:prSet/>
      <dgm:spPr/>
      <dgm:t>
        <a:bodyPr/>
        <a:lstStyle/>
        <a:p>
          <a:pPr>
            <a:lnSpc>
              <a:spcPct val="100000"/>
            </a:lnSpc>
          </a:pPr>
          <a:r>
            <a:rPr lang="es-MX" dirty="0"/>
            <a:t>Colaboración Interdepartamental: Fomentar la colaboración entre los equipos de tecnología, ventas y análisis de datos. Esto puede ayudar a integrar el modelo en las estrategias de precios y promociones de la empresa de manera más efectiva.</a:t>
          </a:r>
          <a:endParaRPr lang="en-US" dirty="0"/>
        </a:p>
      </dgm:t>
    </dgm:pt>
    <dgm:pt modelId="{5FA124FF-43B5-4D4B-8698-23F0CF95E018}" type="parTrans" cxnId="{640A2839-98E1-4FC5-88CF-C48055D05125}">
      <dgm:prSet/>
      <dgm:spPr/>
      <dgm:t>
        <a:bodyPr/>
        <a:lstStyle/>
        <a:p>
          <a:endParaRPr lang="en-US"/>
        </a:p>
      </dgm:t>
    </dgm:pt>
    <dgm:pt modelId="{21B51676-3C9B-4B68-9325-4789DD19E07B}" type="sibTrans" cxnId="{640A2839-98E1-4FC5-88CF-C48055D05125}">
      <dgm:prSet/>
      <dgm:spPr/>
      <dgm:t>
        <a:bodyPr/>
        <a:lstStyle/>
        <a:p>
          <a:pPr>
            <a:lnSpc>
              <a:spcPct val="100000"/>
            </a:lnSpc>
          </a:pPr>
          <a:endParaRPr lang="en-US"/>
        </a:p>
      </dgm:t>
    </dgm:pt>
    <dgm:pt modelId="{499DE129-75F0-4C9B-9FCA-0E9CDF930A2E}">
      <dgm:prSet/>
      <dgm:spPr/>
      <dgm:t>
        <a:bodyPr/>
        <a:lstStyle/>
        <a:p>
          <a:pPr>
            <a:lnSpc>
              <a:spcPct val="100000"/>
            </a:lnSpc>
          </a:pPr>
          <a:r>
            <a:rPr lang="es-MX" dirty="0"/>
            <a:t>Monitoreo de Competidores: Mantenerse al tanto de las estrategias de precios de la competencia. Esto puede proporcionar información valiosa para ajustar sus propias estrategias y mantenerse competitivos en el mercado.</a:t>
          </a:r>
          <a:endParaRPr lang="en-US" dirty="0"/>
        </a:p>
      </dgm:t>
    </dgm:pt>
    <dgm:pt modelId="{70D948CA-5E42-44B5-BCE2-5DF79021EAEF}" type="parTrans" cxnId="{95456C3D-259C-4658-BF55-81A9A163A68F}">
      <dgm:prSet/>
      <dgm:spPr/>
      <dgm:t>
        <a:bodyPr/>
        <a:lstStyle/>
        <a:p>
          <a:endParaRPr lang="en-US"/>
        </a:p>
      </dgm:t>
    </dgm:pt>
    <dgm:pt modelId="{DFB06D66-A3A4-49AE-9C51-80FECC42A2F6}" type="sibTrans" cxnId="{95456C3D-259C-4658-BF55-81A9A163A68F}">
      <dgm:prSet/>
      <dgm:spPr/>
      <dgm:t>
        <a:bodyPr/>
        <a:lstStyle/>
        <a:p>
          <a:endParaRPr lang="en-US"/>
        </a:p>
      </dgm:t>
    </dgm:pt>
    <dgm:pt modelId="{54B51C52-660B-42A5-BA3A-3BB86E19079A}" type="pres">
      <dgm:prSet presAssocID="{757BA49C-8AFF-4932-BDB2-2C4EEB8A4B20}" presName="root" presStyleCnt="0">
        <dgm:presLayoutVars>
          <dgm:dir/>
          <dgm:resizeHandles val="exact"/>
        </dgm:presLayoutVars>
      </dgm:prSet>
      <dgm:spPr/>
    </dgm:pt>
    <dgm:pt modelId="{4ABC2805-B4EF-4212-9FD4-7008AED32B98}" type="pres">
      <dgm:prSet presAssocID="{757BA49C-8AFF-4932-BDB2-2C4EEB8A4B20}" presName="container" presStyleCnt="0">
        <dgm:presLayoutVars>
          <dgm:dir/>
          <dgm:resizeHandles val="exact"/>
        </dgm:presLayoutVars>
      </dgm:prSet>
      <dgm:spPr/>
    </dgm:pt>
    <dgm:pt modelId="{A9645196-1718-4732-89CE-E52D3D6A5963}" type="pres">
      <dgm:prSet presAssocID="{50DFA386-0256-44FD-99C5-571A22B7B989}" presName="compNode" presStyleCnt="0"/>
      <dgm:spPr/>
    </dgm:pt>
    <dgm:pt modelId="{9B9DF905-9DC2-4560-B321-968D0BD6924E}" type="pres">
      <dgm:prSet presAssocID="{50DFA386-0256-44FD-99C5-571A22B7B989}" presName="iconBgRect" presStyleLbl="bgShp" presStyleIdx="0" presStyleCnt="8"/>
      <dgm:spPr/>
    </dgm:pt>
    <dgm:pt modelId="{BF9BC0F8-DF00-4E6C-B551-5B039C5906D2}" type="pres">
      <dgm:prSet presAssocID="{50DFA386-0256-44FD-99C5-571A22B7B98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bjetivo"/>
        </a:ext>
      </dgm:extLst>
    </dgm:pt>
    <dgm:pt modelId="{253B4424-398A-4E84-A611-10BA950DDBF7}" type="pres">
      <dgm:prSet presAssocID="{50DFA386-0256-44FD-99C5-571A22B7B989}" presName="spaceRect" presStyleCnt="0"/>
      <dgm:spPr/>
    </dgm:pt>
    <dgm:pt modelId="{13B84878-5FA3-444E-8448-3EB639149489}" type="pres">
      <dgm:prSet presAssocID="{50DFA386-0256-44FD-99C5-571A22B7B989}" presName="textRect" presStyleLbl="revTx" presStyleIdx="0" presStyleCnt="8">
        <dgm:presLayoutVars>
          <dgm:chMax val="1"/>
          <dgm:chPref val="1"/>
        </dgm:presLayoutVars>
      </dgm:prSet>
      <dgm:spPr/>
    </dgm:pt>
    <dgm:pt modelId="{F1766949-19DC-4764-AA15-E7075430E2EA}" type="pres">
      <dgm:prSet presAssocID="{29EDE0B2-8FF0-4567-8DC6-5B7669CB2498}" presName="sibTrans" presStyleLbl="sibTrans2D1" presStyleIdx="0" presStyleCnt="0"/>
      <dgm:spPr/>
    </dgm:pt>
    <dgm:pt modelId="{774D22A6-2B54-4C48-A178-CD66108C1A5F}" type="pres">
      <dgm:prSet presAssocID="{B6401FC7-0970-442E-870C-2D13BFC31E3A}" presName="compNode" presStyleCnt="0"/>
      <dgm:spPr/>
    </dgm:pt>
    <dgm:pt modelId="{93183A98-2345-46F6-9D0F-C6BA65ACC062}" type="pres">
      <dgm:prSet presAssocID="{B6401FC7-0970-442E-870C-2D13BFC31E3A}" presName="iconBgRect" presStyleLbl="bgShp" presStyleIdx="1" presStyleCnt="8"/>
      <dgm:spPr/>
    </dgm:pt>
    <dgm:pt modelId="{B76A1B56-E55E-40D3-8B02-F805D52C982E}" type="pres">
      <dgm:prSet presAssocID="{B6401FC7-0970-442E-870C-2D13BFC31E3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smáticos"/>
        </a:ext>
      </dgm:extLst>
    </dgm:pt>
    <dgm:pt modelId="{3B754F56-A760-4B71-BDEA-3B974193F10D}" type="pres">
      <dgm:prSet presAssocID="{B6401FC7-0970-442E-870C-2D13BFC31E3A}" presName="spaceRect" presStyleCnt="0"/>
      <dgm:spPr/>
    </dgm:pt>
    <dgm:pt modelId="{22C08EF7-5B45-4D88-92FA-B7FCB33D8214}" type="pres">
      <dgm:prSet presAssocID="{B6401FC7-0970-442E-870C-2D13BFC31E3A}" presName="textRect" presStyleLbl="revTx" presStyleIdx="1" presStyleCnt="8">
        <dgm:presLayoutVars>
          <dgm:chMax val="1"/>
          <dgm:chPref val="1"/>
        </dgm:presLayoutVars>
      </dgm:prSet>
      <dgm:spPr/>
    </dgm:pt>
    <dgm:pt modelId="{BAC40FFF-D3F0-484F-9A70-076FBDFBA27B}" type="pres">
      <dgm:prSet presAssocID="{4A11DE2B-288D-4C09-8C09-2546E5503D35}" presName="sibTrans" presStyleLbl="sibTrans2D1" presStyleIdx="0" presStyleCnt="0"/>
      <dgm:spPr/>
    </dgm:pt>
    <dgm:pt modelId="{6C81D445-CC04-488D-9AEE-5FA405881359}" type="pres">
      <dgm:prSet presAssocID="{9575DCBD-C5F1-4A61-B156-7A718E06E8E9}" presName="compNode" presStyleCnt="0"/>
      <dgm:spPr/>
    </dgm:pt>
    <dgm:pt modelId="{C3351209-E7B6-40AF-BB74-AFB4B13E13DF}" type="pres">
      <dgm:prSet presAssocID="{9575DCBD-C5F1-4A61-B156-7A718E06E8E9}" presName="iconBgRect" presStyleLbl="bgShp" presStyleIdx="2" presStyleCnt="8"/>
      <dgm:spPr/>
    </dgm:pt>
    <dgm:pt modelId="{B35648F4-27D3-4ABC-8F34-41EAD5D75C83}" type="pres">
      <dgm:prSet presAssocID="{9575DCBD-C5F1-4A61-B156-7A718E06E8E9}"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p and bucket"/>
        </a:ext>
      </dgm:extLst>
    </dgm:pt>
    <dgm:pt modelId="{9A5E0EA1-9F96-4C50-9DFB-04E80C66C742}" type="pres">
      <dgm:prSet presAssocID="{9575DCBD-C5F1-4A61-B156-7A718E06E8E9}" presName="spaceRect" presStyleCnt="0"/>
      <dgm:spPr/>
    </dgm:pt>
    <dgm:pt modelId="{214159F4-AE51-4767-974A-2735FC0DD0F4}" type="pres">
      <dgm:prSet presAssocID="{9575DCBD-C5F1-4A61-B156-7A718E06E8E9}" presName="textRect" presStyleLbl="revTx" presStyleIdx="2" presStyleCnt="8">
        <dgm:presLayoutVars>
          <dgm:chMax val="1"/>
          <dgm:chPref val="1"/>
        </dgm:presLayoutVars>
      </dgm:prSet>
      <dgm:spPr/>
    </dgm:pt>
    <dgm:pt modelId="{DB955E2F-D40A-4F9F-BDA5-1A20024B240A}" type="pres">
      <dgm:prSet presAssocID="{CF9EBB28-8AAC-4DB0-A76B-7DC41898C956}" presName="sibTrans" presStyleLbl="sibTrans2D1" presStyleIdx="0" presStyleCnt="0"/>
      <dgm:spPr/>
    </dgm:pt>
    <dgm:pt modelId="{707924F6-6D8D-4016-AFBF-555CD9920F7D}" type="pres">
      <dgm:prSet presAssocID="{37722E69-68C5-4F13-8AF0-AC8D1542B41E}" presName="compNode" presStyleCnt="0"/>
      <dgm:spPr/>
    </dgm:pt>
    <dgm:pt modelId="{820AF6E9-DDC0-457D-B761-201E039CCBA9}" type="pres">
      <dgm:prSet presAssocID="{37722E69-68C5-4F13-8AF0-AC8D1542B41E}" presName="iconBgRect" presStyleLbl="bgShp" presStyleIdx="3" presStyleCnt="8"/>
      <dgm:spPr/>
    </dgm:pt>
    <dgm:pt modelId="{645BCB1B-65A5-4946-AF28-7C4FCBF2FAF5}" type="pres">
      <dgm:prSet presAssocID="{37722E69-68C5-4F13-8AF0-AC8D1542B41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rrow Circle"/>
        </a:ext>
      </dgm:extLst>
    </dgm:pt>
    <dgm:pt modelId="{43D6E455-A6AF-4758-8305-DE9E14C4528F}" type="pres">
      <dgm:prSet presAssocID="{37722E69-68C5-4F13-8AF0-AC8D1542B41E}" presName="spaceRect" presStyleCnt="0"/>
      <dgm:spPr/>
    </dgm:pt>
    <dgm:pt modelId="{0CB3E953-E56F-465F-B7F6-59917E36D856}" type="pres">
      <dgm:prSet presAssocID="{37722E69-68C5-4F13-8AF0-AC8D1542B41E}" presName="textRect" presStyleLbl="revTx" presStyleIdx="3" presStyleCnt="8">
        <dgm:presLayoutVars>
          <dgm:chMax val="1"/>
          <dgm:chPref val="1"/>
        </dgm:presLayoutVars>
      </dgm:prSet>
      <dgm:spPr/>
    </dgm:pt>
    <dgm:pt modelId="{11191DA6-5DB7-4891-93AA-FF548BED3351}" type="pres">
      <dgm:prSet presAssocID="{686CE489-1A26-4A7A-A12E-1E316562A2EC}" presName="sibTrans" presStyleLbl="sibTrans2D1" presStyleIdx="0" presStyleCnt="0"/>
      <dgm:spPr/>
    </dgm:pt>
    <dgm:pt modelId="{9FD120B5-F57B-46FC-924C-A76095C2BE60}" type="pres">
      <dgm:prSet presAssocID="{B6F315F2-75AC-4FFF-B283-D040FFAC72E9}" presName="compNode" presStyleCnt="0"/>
      <dgm:spPr/>
    </dgm:pt>
    <dgm:pt modelId="{0CD64892-AD01-4561-83C9-3FF13180F63F}" type="pres">
      <dgm:prSet presAssocID="{B6F315F2-75AC-4FFF-B283-D040FFAC72E9}" presName="iconBgRect" presStyleLbl="bgShp" presStyleIdx="4" presStyleCnt="8"/>
      <dgm:spPr/>
    </dgm:pt>
    <dgm:pt modelId="{6221D6F8-5547-4502-953A-3100EF877BDF}" type="pres">
      <dgm:prSet presAssocID="{B6F315F2-75AC-4FFF-B283-D040FFAC72E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das"/>
        </a:ext>
      </dgm:extLst>
    </dgm:pt>
    <dgm:pt modelId="{D8C6837A-D9A4-4F06-B05A-E09815249D09}" type="pres">
      <dgm:prSet presAssocID="{B6F315F2-75AC-4FFF-B283-D040FFAC72E9}" presName="spaceRect" presStyleCnt="0"/>
      <dgm:spPr/>
    </dgm:pt>
    <dgm:pt modelId="{30C06D20-5030-4D3C-9E7C-DD8A84D08686}" type="pres">
      <dgm:prSet presAssocID="{B6F315F2-75AC-4FFF-B283-D040FFAC72E9}" presName="textRect" presStyleLbl="revTx" presStyleIdx="4" presStyleCnt="8">
        <dgm:presLayoutVars>
          <dgm:chMax val="1"/>
          <dgm:chPref val="1"/>
        </dgm:presLayoutVars>
      </dgm:prSet>
      <dgm:spPr/>
    </dgm:pt>
    <dgm:pt modelId="{A8669FBD-1B77-4AD7-ACDC-C73A81BC0440}" type="pres">
      <dgm:prSet presAssocID="{51539599-53D0-42EB-91D8-1C7FA94471F6}" presName="sibTrans" presStyleLbl="sibTrans2D1" presStyleIdx="0" presStyleCnt="0"/>
      <dgm:spPr/>
    </dgm:pt>
    <dgm:pt modelId="{2FC6DE47-4510-41C6-BD23-16BA652C8300}" type="pres">
      <dgm:prSet presAssocID="{B678BAFA-DFC7-4216-B0CC-A331904A5D8F}" presName="compNode" presStyleCnt="0"/>
      <dgm:spPr/>
    </dgm:pt>
    <dgm:pt modelId="{4250A5B7-9C52-46B0-BE09-1575D7D988B5}" type="pres">
      <dgm:prSet presAssocID="{B678BAFA-DFC7-4216-B0CC-A331904A5D8F}" presName="iconBgRect" presStyleLbl="bgShp" presStyleIdx="5" presStyleCnt="8"/>
      <dgm:spPr/>
    </dgm:pt>
    <dgm:pt modelId="{A2351E0E-4D6C-476E-A05F-961C9D183BC9}" type="pres">
      <dgm:prSet presAssocID="{B678BAFA-DFC7-4216-B0CC-A331904A5D8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ador"/>
        </a:ext>
      </dgm:extLst>
    </dgm:pt>
    <dgm:pt modelId="{9036C7EA-F5B0-4356-943F-AD1A56EC168A}" type="pres">
      <dgm:prSet presAssocID="{B678BAFA-DFC7-4216-B0CC-A331904A5D8F}" presName="spaceRect" presStyleCnt="0"/>
      <dgm:spPr/>
    </dgm:pt>
    <dgm:pt modelId="{5F21C9A5-7919-4519-B49E-FC66472FD690}" type="pres">
      <dgm:prSet presAssocID="{B678BAFA-DFC7-4216-B0CC-A331904A5D8F}" presName="textRect" presStyleLbl="revTx" presStyleIdx="5" presStyleCnt="8">
        <dgm:presLayoutVars>
          <dgm:chMax val="1"/>
          <dgm:chPref val="1"/>
        </dgm:presLayoutVars>
      </dgm:prSet>
      <dgm:spPr/>
    </dgm:pt>
    <dgm:pt modelId="{CB6BE3C5-DD75-4BBD-A732-A907A5B7751A}" type="pres">
      <dgm:prSet presAssocID="{8C79C3C6-1634-40AD-B77B-F297499ED698}" presName="sibTrans" presStyleLbl="sibTrans2D1" presStyleIdx="0" presStyleCnt="0"/>
      <dgm:spPr/>
    </dgm:pt>
    <dgm:pt modelId="{15616424-FD91-4BD4-B0C2-808BA93D285D}" type="pres">
      <dgm:prSet presAssocID="{3E02785F-0ED8-49D1-9481-A6D9E46DCB6E}" presName="compNode" presStyleCnt="0"/>
      <dgm:spPr/>
    </dgm:pt>
    <dgm:pt modelId="{CE14A5E8-3420-48E8-9F72-48D31B9F924D}" type="pres">
      <dgm:prSet presAssocID="{3E02785F-0ED8-49D1-9481-A6D9E46DCB6E}" presName="iconBgRect" presStyleLbl="bgShp" presStyleIdx="6" presStyleCnt="8"/>
      <dgm:spPr/>
    </dgm:pt>
    <dgm:pt modelId="{985BB7A7-3158-4DFA-B700-2C3DE6A761B6}" type="pres">
      <dgm:prSet presAssocID="{3E02785F-0ED8-49D1-9481-A6D9E46DCB6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r chart"/>
        </a:ext>
      </dgm:extLst>
    </dgm:pt>
    <dgm:pt modelId="{F7747519-A662-4645-AA0B-642B096869F5}" type="pres">
      <dgm:prSet presAssocID="{3E02785F-0ED8-49D1-9481-A6D9E46DCB6E}" presName="spaceRect" presStyleCnt="0"/>
      <dgm:spPr/>
    </dgm:pt>
    <dgm:pt modelId="{4545A1C3-6B0F-48EB-A0C8-7EA1715561A6}" type="pres">
      <dgm:prSet presAssocID="{3E02785F-0ED8-49D1-9481-A6D9E46DCB6E}" presName="textRect" presStyleLbl="revTx" presStyleIdx="6" presStyleCnt="8">
        <dgm:presLayoutVars>
          <dgm:chMax val="1"/>
          <dgm:chPref val="1"/>
        </dgm:presLayoutVars>
      </dgm:prSet>
      <dgm:spPr/>
    </dgm:pt>
    <dgm:pt modelId="{A2AB741E-E600-4B4E-9B23-58B6F208F548}" type="pres">
      <dgm:prSet presAssocID="{21B51676-3C9B-4B68-9325-4789DD19E07B}" presName="sibTrans" presStyleLbl="sibTrans2D1" presStyleIdx="0" presStyleCnt="0"/>
      <dgm:spPr/>
    </dgm:pt>
    <dgm:pt modelId="{447E21A7-1881-487E-8A98-25D6626F976D}" type="pres">
      <dgm:prSet presAssocID="{499DE129-75F0-4C9B-9FCA-0E9CDF930A2E}" presName="compNode" presStyleCnt="0"/>
      <dgm:spPr/>
    </dgm:pt>
    <dgm:pt modelId="{5ADEBB6A-65DA-43C5-A75E-231E9BA2FF0D}" type="pres">
      <dgm:prSet presAssocID="{499DE129-75F0-4C9B-9FCA-0E9CDF930A2E}" presName="iconBgRect" presStyleLbl="bgShp" presStyleIdx="7" presStyleCnt="8"/>
      <dgm:spPr/>
    </dgm:pt>
    <dgm:pt modelId="{29AEE67B-042D-446E-946E-FC64D02B1068}" type="pres">
      <dgm:prSet presAssocID="{499DE129-75F0-4C9B-9FCA-0E9CDF930A2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ólar"/>
        </a:ext>
      </dgm:extLst>
    </dgm:pt>
    <dgm:pt modelId="{058F50E4-E990-440B-BB8F-D83F6540C073}" type="pres">
      <dgm:prSet presAssocID="{499DE129-75F0-4C9B-9FCA-0E9CDF930A2E}" presName="spaceRect" presStyleCnt="0"/>
      <dgm:spPr/>
    </dgm:pt>
    <dgm:pt modelId="{6E26B66C-113B-41D6-8C43-90A1BC0C8BF9}" type="pres">
      <dgm:prSet presAssocID="{499DE129-75F0-4C9B-9FCA-0E9CDF930A2E}" presName="textRect" presStyleLbl="revTx" presStyleIdx="7" presStyleCnt="8">
        <dgm:presLayoutVars>
          <dgm:chMax val="1"/>
          <dgm:chPref val="1"/>
        </dgm:presLayoutVars>
      </dgm:prSet>
      <dgm:spPr/>
    </dgm:pt>
  </dgm:ptLst>
  <dgm:cxnLst>
    <dgm:cxn modelId="{31350227-BAB4-4475-A5ED-CFE0853BE202}" type="presOf" srcId="{499DE129-75F0-4C9B-9FCA-0E9CDF930A2E}" destId="{6E26B66C-113B-41D6-8C43-90A1BC0C8BF9}" srcOrd="0" destOrd="0" presId="urn:microsoft.com/office/officeart/2018/2/layout/IconCircleList"/>
    <dgm:cxn modelId="{640A2839-98E1-4FC5-88CF-C48055D05125}" srcId="{757BA49C-8AFF-4932-BDB2-2C4EEB8A4B20}" destId="{3E02785F-0ED8-49D1-9481-A6D9E46DCB6E}" srcOrd="6" destOrd="0" parTransId="{5FA124FF-43B5-4D4B-8698-23F0CF95E018}" sibTransId="{21B51676-3C9B-4B68-9325-4789DD19E07B}"/>
    <dgm:cxn modelId="{95456C3D-259C-4658-BF55-81A9A163A68F}" srcId="{757BA49C-8AFF-4932-BDB2-2C4EEB8A4B20}" destId="{499DE129-75F0-4C9B-9FCA-0E9CDF930A2E}" srcOrd="7" destOrd="0" parTransId="{70D948CA-5E42-44B5-BCE2-5DF79021EAEF}" sibTransId="{DFB06D66-A3A4-49AE-9C51-80FECC42A2F6}"/>
    <dgm:cxn modelId="{EE57AB5C-52A8-4A0E-A7A4-5E30989B844B}" type="presOf" srcId="{51539599-53D0-42EB-91D8-1C7FA94471F6}" destId="{A8669FBD-1B77-4AD7-ACDC-C73A81BC0440}" srcOrd="0" destOrd="0" presId="urn:microsoft.com/office/officeart/2018/2/layout/IconCircleList"/>
    <dgm:cxn modelId="{6E458561-B72C-43B6-98A7-795591D5B63A}" type="presOf" srcId="{50DFA386-0256-44FD-99C5-571A22B7B989}" destId="{13B84878-5FA3-444E-8448-3EB639149489}" srcOrd="0" destOrd="0" presId="urn:microsoft.com/office/officeart/2018/2/layout/IconCircleList"/>
    <dgm:cxn modelId="{A902DE61-FBB8-4E9E-9775-D00813167EAA}" srcId="{757BA49C-8AFF-4932-BDB2-2C4EEB8A4B20}" destId="{B678BAFA-DFC7-4216-B0CC-A331904A5D8F}" srcOrd="5" destOrd="0" parTransId="{ECAFA5E1-A392-402F-82AE-5A093F2C9913}" sibTransId="{8C79C3C6-1634-40AD-B77B-F297499ED698}"/>
    <dgm:cxn modelId="{E543CB74-66AD-4AD5-8B92-63DFA0ABDFB9}" type="presOf" srcId="{3E02785F-0ED8-49D1-9481-A6D9E46DCB6E}" destId="{4545A1C3-6B0F-48EB-A0C8-7EA1715561A6}" srcOrd="0" destOrd="0" presId="urn:microsoft.com/office/officeart/2018/2/layout/IconCircleList"/>
    <dgm:cxn modelId="{CB9CB882-822A-4C3A-9FC9-26E7872A6023}" type="presOf" srcId="{37722E69-68C5-4F13-8AF0-AC8D1542B41E}" destId="{0CB3E953-E56F-465F-B7F6-59917E36D856}" srcOrd="0" destOrd="0" presId="urn:microsoft.com/office/officeart/2018/2/layout/IconCircleList"/>
    <dgm:cxn modelId="{DBDDCE89-001B-43B3-A436-17256B0EEBD5}" type="presOf" srcId="{CF9EBB28-8AAC-4DB0-A76B-7DC41898C956}" destId="{DB955E2F-D40A-4F9F-BDA5-1A20024B240A}" srcOrd="0" destOrd="0" presId="urn:microsoft.com/office/officeart/2018/2/layout/IconCircleList"/>
    <dgm:cxn modelId="{91431C98-3C79-40C4-B4D8-5DB2DD0E0545}" srcId="{757BA49C-8AFF-4932-BDB2-2C4EEB8A4B20}" destId="{B6401FC7-0970-442E-870C-2D13BFC31E3A}" srcOrd="1" destOrd="0" parTransId="{74446B45-DE03-4BA6-A7F2-D78214B8E175}" sibTransId="{4A11DE2B-288D-4C09-8C09-2546E5503D35}"/>
    <dgm:cxn modelId="{9564DA98-BFDE-4249-976B-61A7F4D9FC69}" type="presOf" srcId="{29EDE0B2-8FF0-4567-8DC6-5B7669CB2498}" destId="{F1766949-19DC-4764-AA15-E7075430E2EA}" srcOrd="0" destOrd="0" presId="urn:microsoft.com/office/officeart/2018/2/layout/IconCircleList"/>
    <dgm:cxn modelId="{7EA19E9D-C007-4A69-A023-09AB8CEB824E}" type="presOf" srcId="{B678BAFA-DFC7-4216-B0CC-A331904A5D8F}" destId="{5F21C9A5-7919-4519-B49E-FC66472FD690}" srcOrd="0" destOrd="0" presId="urn:microsoft.com/office/officeart/2018/2/layout/IconCircleList"/>
    <dgm:cxn modelId="{58AA79A1-E151-445D-BF46-9AAF613BCC36}" srcId="{757BA49C-8AFF-4932-BDB2-2C4EEB8A4B20}" destId="{B6F315F2-75AC-4FFF-B283-D040FFAC72E9}" srcOrd="4" destOrd="0" parTransId="{2ED61C39-7118-434B-B881-62CFDF40485B}" sibTransId="{51539599-53D0-42EB-91D8-1C7FA94471F6}"/>
    <dgm:cxn modelId="{C9510BAF-05F0-47AE-B54B-17719D8E7682}" type="presOf" srcId="{4A11DE2B-288D-4C09-8C09-2546E5503D35}" destId="{BAC40FFF-D3F0-484F-9A70-076FBDFBA27B}" srcOrd="0" destOrd="0" presId="urn:microsoft.com/office/officeart/2018/2/layout/IconCircleList"/>
    <dgm:cxn modelId="{2A18BFAF-094A-4A7F-B547-0738B48E0F2D}" type="presOf" srcId="{B6F315F2-75AC-4FFF-B283-D040FFAC72E9}" destId="{30C06D20-5030-4D3C-9E7C-DD8A84D08686}" srcOrd="0" destOrd="0" presId="urn:microsoft.com/office/officeart/2018/2/layout/IconCircleList"/>
    <dgm:cxn modelId="{C4C8F7B7-87EB-4528-8E86-1A29BE54C775}" srcId="{757BA49C-8AFF-4932-BDB2-2C4EEB8A4B20}" destId="{37722E69-68C5-4F13-8AF0-AC8D1542B41E}" srcOrd="3" destOrd="0" parTransId="{3BF8375D-0686-47F9-AE19-3F57BD1B7B97}" sibTransId="{686CE489-1A26-4A7A-A12E-1E316562A2EC}"/>
    <dgm:cxn modelId="{1D7660BD-3E65-420F-BCBF-5FD55B4B8073}" type="presOf" srcId="{8C79C3C6-1634-40AD-B77B-F297499ED698}" destId="{CB6BE3C5-DD75-4BBD-A732-A907A5B7751A}" srcOrd="0" destOrd="0" presId="urn:microsoft.com/office/officeart/2018/2/layout/IconCircleList"/>
    <dgm:cxn modelId="{102D6BBF-C095-4F88-95B0-4D492F007A60}" type="presOf" srcId="{9575DCBD-C5F1-4A61-B156-7A718E06E8E9}" destId="{214159F4-AE51-4767-974A-2735FC0DD0F4}" srcOrd="0" destOrd="0" presId="urn:microsoft.com/office/officeart/2018/2/layout/IconCircleList"/>
    <dgm:cxn modelId="{AC0F52C9-F3FC-4B24-AECD-4EC7C2FEA91C}" srcId="{757BA49C-8AFF-4932-BDB2-2C4EEB8A4B20}" destId="{50DFA386-0256-44FD-99C5-571A22B7B989}" srcOrd="0" destOrd="0" parTransId="{6EA35297-6204-4B25-B71B-429FFD4A8850}" sibTransId="{29EDE0B2-8FF0-4567-8DC6-5B7669CB2498}"/>
    <dgm:cxn modelId="{D6AAEBDD-4B20-461C-A284-6CD9015D52CA}" type="presOf" srcId="{21B51676-3C9B-4B68-9325-4789DD19E07B}" destId="{A2AB741E-E600-4B4E-9B23-58B6F208F548}" srcOrd="0" destOrd="0" presId="urn:microsoft.com/office/officeart/2018/2/layout/IconCircleList"/>
    <dgm:cxn modelId="{381228E9-0046-4F30-9B1D-AE8278DCE68D}" srcId="{757BA49C-8AFF-4932-BDB2-2C4EEB8A4B20}" destId="{9575DCBD-C5F1-4A61-B156-7A718E06E8E9}" srcOrd="2" destOrd="0" parTransId="{840404EC-B5DC-4AFF-970B-78F03FCF5BE7}" sibTransId="{CF9EBB28-8AAC-4DB0-A76B-7DC41898C956}"/>
    <dgm:cxn modelId="{DBFD25EC-FD11-4A32-8CF7-4E5574D5C7BD}" type="presOf" srcId="{757BA49C-8AFF-4932-BDB2-2C4EEB8A4B20}" destId="{54B51C52-660B-42A5-BA3A-3BB86E19079A}" srcOrd="0" destOrd="0" presId="urn:microsoft.com/office/officeart/2018/2/layout/IconCircleList"/>
    <dgm:cxn modelId="{4B8CC4F8-1C53-4431-883E-6486BD34AFDF}" type="presOf" srcId="{686CE489-1A26-4A7A-A12E-1E316562A2EC}" destId="{11191DA6-5DB7-4891-93AA-FF548BED3351}" srcOrd="0" destOrd="0" presId="urn:microsoft.com/office/officeart/2018/2/layout/IconCircleList"/>
    <dgm:cxn modelId="{305148FC-3FE4-4BE4-8051-50F68FA19BD9}" type="presOf" srcId="{B6401FC7-0970-442E-870C-2D13BFC31E3A}" destId="{22C08EF7-5B45-4D88-92FA-B7FCB33D8214}" srcOrd="0" destOrd="0" presId="urn:microsoft.com/office/officeart/2018/2/layout/IconCircleList"/>
    <dgm:cxn modelId="{4E004E2D-4A6C-49B4-AFE5-44B9409A38DA}" type="presParOf" srcId="{54B51C52-660B-42A5-BA3A-3BB86E19079A}" destId="{4ABC2805-B4EF-4212-9FD4-7008AED32B98}" srcOrd="0" destOrd="0" presId="urn:microsoft.com/office/officeart/2018/2/layout/IconCircleList"/>
    <dgm:cxn modelId="{71D76C6B-0187-4EC8-9DE3-550E20027E12}" type="presParOf" srcId="{4ABC2805-B4EF-4212-9FD4-7008AED32B98}" destId="{A9645196-1718-4732-89CE-E52D3D6A5963}" srcOrd="0" destOrd="0" presId="urn:microsoft.com/office/officeart/2018/2/layout/IconCircleList"/>
    <dgm:cxn modelId="{9273E36F-F375-4520-B5D4-BE100BC8B21B}" type="presParOf" srcId="{A9645196-1718-4732-89CE-E52D3D6A5963}" destId="{9B9DF905-9DC2-4560-B321-968D0BD6924E}" srcOrd="0" destOrd="0" presId="urn:microsoft.com/office/officeart/2018/2/layout/IconCircleList"/>
    <dgm:cxn modelId="{F231167F-A54B-447C-B3A8-FD3331C8CFFB}" type="presParOf" srcId="{A9645196-1718-4732-89CE-E52D3D6A5963}" destId="{BF9BC0F8-DF00-4E6C-B551-5B039C5906D2}" srcOrd="1" destOrd="0" presId="urn:microsoft.com/office/officeart/2018/2/layout/IconCircleList"/>
    <dgm:cxn modelId="{EF79900B-58FA-41DD-B72D-468E8ED0B888}" type="presParOf" srcId="{A9645196-1718-4732-89CE-E52D3D6A5963}" destId="{253B4424-398A-4E84-A611-10BA950DDBF7}" srcOrd="2" destOrd="0" presId="urn:microsoft.com/office/officeart/2018/2/layout/IconCircleList"/>
    <dgm:cxn modelId="{91FDE20E-93D7-4B3B-860A-508859DBADAB}" type="presParOf" srcId="{A9645196-1718-4732-89CE-E52D3D6A5963}" destId="{13B84878-5FA3-444E-8448-3EB639149489}" srcOrd="3" destOrd="0" presId="urn:microsoft.com/office/officeart/2018/2/layout/IconCircleList"/>
    <dgm:cxn modelId="{0C177800-22B2-4257-9004-14B893FE3114}" type="presParOf" srcId="{4ABC2805-B4EF-4212-9FD4-7008AED32B98}" destId="{F1766949-19DC-4764-AA15-E7075430E2EA}" srcOrd="1" destOrd="0" presId="urn:microsoft.com/office/officeart/2018/2/layout/IconCircleList"/>
    <dgm:cxn modelId="{1439B832-01BB-4CEF-AC7B-B5109B98F56C}" type="presParOf" srcId="{4ABC2805-B4EF-4212-9FD4-7008AED32B98}" destId="{774D22A6-2B54-4C48-A178-CD66108C1A5F}" srcOrd="2" destOrd="0" presId="urn:microsoft.com/office/officeart/2018/2/layout/IconCircleList"/>
    <dgm:cxn modelId="{EA923731-D683-4835-9004-BA2E1245F98A}" type="presParOf" srcId="{774D22A6-2B54-4C48-A178-CD66108C1A5F}" destId="{93183A98-2345-46F6-9D0F-C6BA65ACC062}" srcOrd="0" destOrd="0" presId="urn:microsoft.com/office/officeart/2018/2/layout/IconCircleList"/>
    <dgm:cxn modelId="{CF8AA6A0-DA71-4D28-BE06-01F219D212AC}" type="presParOf" srcId="{774D22A6-2B54-4C48-A178-CD66108C1A5F}" destId="{B76A1B56-E55E-40D3-8B02-F805D52C982E}" srcOrd="1" destOrd="0" presId="urn:microsoft.com/office/officeart/2018/2/layout/IconCircleList"/>
    <dgm:cxn modelId="{B7BDBAE1-3F0B-4B10-B388-377B87199674}" type="presParOf" srcId="{774D22A6-2B54-4C48-A178-CD66108C1A5F}" destId="{3B754F56-A760-4B71-BDEA-3B974193F10D}" srcOrd="2" destOrd="0" presId="urn:microsoft.com/office/officeart/2018/2/layout/IconCircleList"/>
    <dgm:cxn modelId="{09F6C63E-03E4-4935-858D-CDF06E084548}" type="presParOf" srcId="{774D22A6-2B54-4C48-A178-CD66108C1A5F}" destId="{22C08EF7-5B45-4D88-92FA-B7FCB33D8214}" srcOrd="3" destOrd="0" presId="urn:microsoft.com/office/officeart/2018/2/layout/IconCircleList"/>
    <dgm:cxn modelId="{DC464F7E-A1C9-46A0-80AE-6851D0F53321}" type="presParOf" srcId="{4ABC2805-B4EF-4212-9FD4-7008AED32B98}" destId="{BAC40FFF-D3F0-484F-9A70-076FBDFBA27B}" srcOrd="3" destOrd="0" presId="urn:microsoft.com/office/officeart/2018/2/layout/IconCircleList"/>
    <dgm:cxn modelId="{434DF4DB-3290-460D-AB70-E8433FD3FBE5}" type="presParOf" srcId="{4ABC2805-B4EF-4212-9FD4-7008AED32B98}" destId="{6C81D445-CC04-488D-9AEE-5FA405881359}" srcOrd="4" destOrd="0" presId="urn:microsoft.com/office/officeart/2018/2/layout/IconCircleList"/>
    <dgm:cxn modelId="{C9F7626A-5F94-42C4-B10A-5F814397EEB7}" type="presParOf" srcId="{6C81D445-CC04-488D-9AEE-5FA405881359}" destId="{C3351209-E7B6-40AF-BB74-AFB4B13E13DF}" srcOrd="0" destOrd="0" presId="urn:microsoft.com/office/officeart/2018/2/layout/IconCircleList"/>
    <dgm:cxn modelId="{9BAA7CE8-26F7-465E-94AD-393A626A9EE6}" type="presParOf" srcId="{6C81D445-CC04-488D-9AEE-5FA405881359}" destId="{B35648F4-27D3-4ABC-8F34-41EAD5D75C83}" srcOrd="1" destOrd="0" presId="urn:microsoft.com/office/officeart/2018/2/layout/IconCircleList"/>
    <dgm:cxn modelId="{CB275205-4647-46A2-A158-1DB175BA8172}" type="presParOf" srcId="{6C81D445-CC04-488D-9AEE-5FA405881359}" destId="{9A5E0EA1-9F96-4C50-9DFB-04E80C66C742}" srcOrd="2" destOrd="0" presId="urn:microsoft.com/office/officeart/2018/2/layout/IconCircleList"/>
    <dgm:cxn modelId="{C9014EFF-2718-47A4-95C7-35315CD0DCB1}" type="presParOf" srcId="{6C81D445-CC04-488D-9AEE-5FA405881359}" destId="{214159F4-AE51-4767-974A-2735FC0DD0F4}" srcOrd="3" destOrd="0" presId="urn:microsoft.com/office/officeart/2018/2/layout/IconCircleList"/>
    <dgm:cxn modelId="{821633FD-4343-464E-9B6A-403D52F5E9B6}" type="presParOf" srcId="{4ABC2805-B4EF-4212-9FD4-7008AED32B98}" destId="{DB955E2F-D40A-4F9F-BDA5-1A20024B240A}" srcOrd="5" destOrd="0" presId="urn:microsoft.com/office/officeart/2018/2/layout/IconCircleList"/>
    <dgm:cxn modelId="{789E3508-1EF6-4C03-85BD-4D13D7E0D950}" type="presParOf" srcId="{4ABC2805-B4EF-4212-9FD4-7008AED32B98}" destId="{707924F6-6D8D-4016-AFBF-555CD9920F7D}" srcOrd="6" destOrd="0" presId="urn:microsoft.com/office/officeart/2018/2/layout/IconCircleList"/>
    <dgm:cxn modelId="{9D7D67D2-B6A4-45FD-87B8-2A124D46C6B2}" type="presParOf" srcId="{707924F6-6D8D-4016-AFBF-555CD9920F7D}" destId="{820AF6E9-DDC0-457D-B761-201E039CCBA9}" srcOrd="0" destOrd="0" presId="urn:microsoft.com/office/officeart/2018/2/layout/IconCircleList"/>
    <dgm:cxn modelId="{12D72825-0B4A-4273-878B-9CAB3D0F2EC7}" type="presParOf" srcId="{707924F6-6D8D-4016-AFBF-555CD9920F7D}" destId="{645BCB1B-65A5-4946-AF28-7C4FCBF2FAF5}" srcOrd="1" destOrd="0" presId="urn:microsoft.com/office/officeart/2018/2/layout/IconCircleList"/>
    <dgm:cxn modelId="{876746BF-8528-4388-B7B6-1DC1535A14B8}" type="presParOf" srcId="{707924F6-6D8D-4016-AFBF-555CD9920F7D}" destId="{43D6E455-A6AF-4758-8305-DE9E14C4528F}" srcOrd="2" destOrd="0" presId="urn:microsoft.com/office/officeart/2018/2/layout/IconCircleList"/>
    <dgm:cxn modelId="{4F96A300-7A96-4196-8ACF-A6C76789D09F}" type="presParOf" srcId="{707924F6-6D8D-4016-AFBF-555CD9920F7D}" destId="{0CB3E953-E56F-465F-B7F6-59917E36D856}" srcOrd="3" destOrd="0" presId="urn:microsoft.com/office/officeart/2018/2/layout/IconCircleList"/>
    <dgm:cxn modelId="{49C89789-2B96-4D68-8A65-2DA4234FF9DE}" type="presParOf" srcId="{4ABC2805-B4EF-4212-9FD4-7008AED32B98}" destId="{11191DA6-5DB7-4891-93AA-FF548BED3351}" srcOrd="7" destOrd="0" presId="urn:microsoft.com/office/officeart/2018/2/layout/IconCircleList"/>
    <dgm:cxn modelId="{4F33D2A8-6339-4430-8785-A2D81DFA5386}" type="presParOf" srcId="{4ABC2805-B4EF-4212-9FD4-7008AED32B98}" destId="{9FD120B5-F57B-46FC-924C-A76095C2BE60}" srcOrd="8" destOrd="0" presId="urn:microsoft.com/office/officeart/2018/2/layout/IconCircleList"/>
    <dgm:cxn modelId="{98D1756F-8E98-4126-9E86-BE230FB97185}" type="presParOf" srcId="{9FD120B5-F57B-46FC-924C-A76095C2BE60}" destId="{0CD64892-AD01-4561-83C9-3FF13180F63F}" srcOrd="0" destOrd="0" presId="urn:microsoft.com/office/officeart/2018/2/layout/IconCircleList"/>
    <dgm:cxn modelId="{146C8580-1104-436F-BD43-E2B9D58050E0}" type="presParOf" srcId="{9FD120B5-F57B-46FC-924C-A76095C2BE60}" destId="{6221D6F8-5547-4502-953A-3100EF877BDF}" srcOrd="1" destOrd="0" presId="urn:microsoft.com/office/officeart/2018/2/layout/IconCircleList"/>
    <dgm:cxn modelId="{7C4CCD11-47EC-4F5C-B7F1-98193F524967}" type="presParOf" srcId="{9FD120B5-F57B-46FC-924C-A76095C2BE60}" destId="{D8C6837A-D9A4-4F06-B05A-E09815249D09}" srcOrd="2" destOrd="0" presId="urn:microsoft.com/office/officeart/2018/2/layout/IconCircleList"/>
    <dgm:cxn modelId="{3791265F-771A-4D4D-819A-7E0E8607668B}" type="presParOf" srcId="{9FD120B5-F57B-46FC-924C-A76095C2BE60}" destId="{30C06D20-5030-4D3C-9E7C-DD8A84D08686}" srcOrd="3" destOrd="0" presId="urn:microsoft.com/office/officeart/2018/2/layout/IconCircleList"/>
    <dgm:cxn modelId="{6CB5C84C-A8BF-4859-8583-6B04E961A5C9}" type="presParOf" srcId="{4ABC2805-B4EF-4212-9FD4-7008AED32B98}" destId="{A8669FBD-1B77-4AD7-ACDC-C73A81BC0440}" srcOrd="9" destOrd="0" presId="urn:microsoft.com/office/officeart/2018/2/layout/IconCircleList"/>
    <dgm:cxn modelId="{8BC788DF-5F64-4291-9068-0789E9089D9A}" type="presParOf" srcId="{4ABC2805-B4EF-4212-9FD4-7008AED32B98}" destId="{2FC6DE47-4510-41C6-BD23-16BA652C8300}" srcOrd="10" destOrd="0" presId="urn:microsoft.com/office/officeart/2018/2/layout/IconCircleList"/>
    <dgm:cxn modelId="{7A29623C-2A6F-432D-B28E-BF21F193FEC9}" type="presParOf" srcId="{2FC6DE47-4510-41C6-BD23-16BA652C8300}" destId="{4250A5B7-9C52-46B0-BE09-1575D7D988B5}" srcOrd="0" destOrd="0" presId="urn:microsoft.com/office/officeart/2018/2/layout/IconCircleList"/>
    <dgm:cxn modelId="{B4DB1A42-B635-4960-8CC0-CDDFE3F43AE1}" type="presParOf" srcId="{2FC6DE47-4510-41C6-BD23-16BA652C8300}" destId="{A2351E0E-4D6C-476E-A05F-961C9D183BC9}" srcOrd="1" destOrd="0" presId="urn:microsoft.com/office/officeart/2018/2/layout/IconCircleList"/>
    <dgm:cxn modelId="{DAC00763-E648-4CD9-A6C5-C562ABD33169}" type="presParOf" srcId="{2FC6DE47-4510-41C6-BD23-16BA652C8300}" destId="{9036C7EA-F5B0-4356-943F-AD1A56EC168A}" srcOrd="2" destOrd="0" presId="urn:microsoft.com/office/officeart/2018/2/layout/IconCircleList"/>
    <dgm:cxn modelId="{D99BF959-CCDF-4EA7-B140-0DE5F8368200}" type="presParOf" srcId="{2FC6DE47-4510-41C6-BD23-16BA652C8300}" destId="{5F21C9A5-7919-4519-B49E-FC66472FD690}" srcOrd="3" destOrd="0" presId="urn:microsoft.com/office/officeart/2018/2/layout/IconCircleList"/>
    <dgm:cxn modelId="{C57D43D7-C14B-4223-B10D-AD28524A5BEE}" type="presParOf" srcId="{4ABC2805-B4EF-4212-9FD4-7008AED32B98}" destId="{CB6BE3C5-DD75-4BBD-A732-A907A5B7751A}" srcOrd="11" destOrd="0" presId="urn:microsoft.com/office/officeart/2018/2/layout/IconCircleList"/>
    <dgm:cxn modelId="{76427F87-1FAF-4E8B-A487-482E80416613}" type="presParOf" srcId="{4ABC2805-B4EF-4212-9FD4-7008AED32B98}" destId="{15616424-FD91-4BD4-B0C2-808BA93D285D}" srcOrd="12" destOrd="0" presId="urn:microsoft.com/office/officeart/2018/2/layout/IconCircleList"/>
    <dgm:cxn modelId="{375F13CB-522C-46C8-A9CB-849FE7154EF2}" type="presParOf" srcId="{15616424-FD91-4BD4-B0C2-808BA93D285D}" destId="{CE14A5E8-3420-48E8-9F72-48D31B9F924D}" srcOrd="0" destOrd="0" presId="urn:microsoft.com/office/officeart/2018/2/layout/IconCircleList"/>
    <dgm:cxn modelId="{2E0C6FE1-BEB3-4392-8685-351B338108FA}" type="presParOf" srcId="{15616424-FD91-4BD4-B0C2-808BA93D285D}" destId="{985BB7A7-3158-4DFA-B700-2C3DE6A761B6}" srcOrd="1" destOrd="0" presId="urn:microsoft.com/office/officeart/2018/2/layout/IconCircleList"/>
    <dgm:cxn modelId="{F7D72524-512B-44CA-A253-D11F1BA1FA74}" type="presParOf" srcId="{15616424-FD91-4BD4-B0C2-808BA93D285D}" destId="{F7747519-A662-4645-AA0B-642B096869F5}" srcOrd="2" destOrd="0" presId="urn:microsoft.com/office/officeart/2018/2/layout/IconCircleList"/>
    <dgm:cxn modelId="{F52E7FF7-F1D9-4D25-BCF8-32ECFFF0BEFA}" type="presParOf" srcId="{15616424-FD91-4BD4-B0C2-808BA93D285D}" destId="{4545A1C3-6B0F-48EB-A0C8-7EA1715561A6}" srcOrd="3" destOrd="0" presId="urn:microsoft.com/office/officeart/2018/2/layout/IconCircleList"/>
    <dgm:cxn modelId="{A1B291AA-2769-48B6-90B8-AD08F7FDE06C}" type="presParOf" srcId="{4ABC2805-B4EF-4212-9FD4-7008AED32B98}" destId="{A2AB741E-E600-4B4E-9B23-58B6F208F548}" srcOrd="13" destOrd="0" presId="urn:microsoft.com/office/officeart/2018/2/layout/IconCircleList"/>
    <dgm:cxn modelId="{C09169C8-7878-4F79-8BC1-D1CC59EA4900}" type="presParOf" srcId="{4ABC2805-B4EF-4212-9FD4-7008AED32B98}" destId="{447E21A7-1881-487E-8A98-25D6626F976D}" srcOrd="14" destOrd="0" presId="urn:microsoft.com/office/officeart/2018/2/layout/IconCircleList"/>
    <dgm:cxn modelId="{1ED63B9A-84D0-4D6E-B3F5-219185B919C8}" type="presParOf" srcId="{447E21A7-1881-487E-8A98-25D6626F976D}" destId="{5ADEBB6A-65DA-43C5-A75E-231E9BA2FF0D}" srcOrd="0" destOrd="0" presId="urn:microsoft.com/office/officeart/2018/2/layout/IconCircleList"/>
    <dgm:cxn modelId="{3055C577-FB34-43FB-B40E-02F0237C113C}" type="presParOf" srcId="{447E21A7-1881-487E-8A98-25D6626F976D}" destId="{29AEE67B-042D-446E-946E-FC64D02B1068}" srcOrd="1" destOrd="0" presId="urn:microsoft.com/office/officeart/2018/2/layout/IconCircleList"/>
    <dgm:cxn modelId="{CD98323E-C577-4F2A-BAC4-B5E391BF36D5}" type="presParOf" srcId="{447E21A7-1881-487E-8A98-25D6626F976D}" destId="{058F50E4-E990-440B-BB8F-D83F6540C073}" srcOrd="2" destOrd="0" presId="urn:microsoft.com/office/officeart/2018/2/layout/IconCircleList"/>
    <dgm:cxn modelId="{7C730486-358A-4E32-9DC9-BE353E3BF62F}" type="presParOf" srcId="{447E21A7-1881-487E-8A98-25D6626F976D}" destId="{6E26B66C-113B-41D6-8C43-90A1BC0C8B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2C84A-DAE8-4C4A-B875-E9DDC12549A3}">
      <dsp:nvSpPr>
        <dsp:cNvPr id="0" name=""/>
        <dsp:cNvSpPr/>
      </dsp:nvSpPr>
      <dsp:spPr>
        <a:xfrm>
          <a:off x="874839" y="49550"/>
          <a:ext cx="1644569" cy="9867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Weight         0.018914</a:t>
          </a:r>
          <a:endParaRPr lang="en-US" sz="2200" kern="1200"/>
        </a:p>
      </dsp:txBody>
      <dsp:txXfrm>
        <a:off x="874839" y="49550"/>
        <a:ext cx="1644569" cy="986741"/>
      </dsp:txXfrm>
    </dsp:sp>
    <dsp:sp modelId="{852325BD-9CD3-44FC-AD0A-F0398F6FE657}">
      <dsp:nvSpPr>
        <dsp:cNvPr id="0" name=""/>
        <dsp:cNvSpPr/>
      </dsp:nvSpPr>
      <dsp:spPr>
        <a:xfrm>
          <a:off x="2697926" y="874"/>
          <a:ext cx="1644569" cy="9867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HDD            0.013158</a:t>
          </a:r>
          <a:endParaRPr lang="en-US" sz="2200" kern="1200"/>
        </a:p>
      </dsp:txBody>
      <dsp:txXfrm>
        <a:off x="2697926" y="874"/>
        <a:ext cx="1644569" cy="986741"/>
      </dsp:txXfrm>
    </dsp:sp>
    <dsp:sp modelId="{AF26F6A6-9C82-4221-B8B4-62928ECFBB55}">
      <dsp:nvSpPr>
        <dsp:cNvPr id="0" name=""/>
        <dsp:cNvSpPr/>
      </dsp:nvSpPr>
      <dsp:spPr>
        <a:xfrm>
          <a:off x="4506952" y="874"/>
          <a:ext cx="1644569" cy="9867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Price          0.012336</a:t>
          </a:r>
          <a:endParaRPr lang="en-US" sz="2200" kern="1200"/>
        </a:p>
      </dsp:txBody>
      <dsp:txXfrm>
        <a:off x="4506952" y="874"/>
        <a:ext cx="1644569" cy="986741"/>
      </dsp:txXfrm>
    </dsp:sp>
    <dsp:sp modelId="{140E38BB-BDB0-4678-AF3A-887A85E600F9}">
      <dsp:nvSpPr>
        <dsp:cNvPr id="0" name=""/>
        <dsp:cNvSpPr/>
      </dsp:nvSpPr>
      <dsp:spPr>
        <a:xfrm>
          <a:off x="6315979" y="874"/>
          <a:ext cx="1644569" cy="9867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Ppi            0.009868</a:t>
          </a:r>
          <a:endParaRPr lang="en-US" sz="2200" kern="1200"/>
        </a:p>
      </dsp:txBody>
      <dsp:txXfrm>
        <a:off x="6315979" y="874"/>
        <a:ext cx="1644569" cy="986741"/>
      </dsp:txXfrm>
    </dsp:sp>
    <dsp:sp modelId="{FAC1C98E-D21C-4B1A-B865-27EAB40A1A46}">
      <dsp:nvSpPr>
        <dsp:cNvPr id="0" name=""/>
        <dsp:cNvSpPr/>
      </dsp:nvSpPr>
      <dsp:spPr>
        <a:xfrm>
          <a:off x="8125005" y="874"/>
          <a:ext cx="1644569" cy="9867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id             0.000000</a:t>
          </a:r>
          <a:endParaRPr lang="en-US" sz="2200" kern="1200"/>
        </a:p>
      </dsp:txBody>
      <dsp:txXfrm>
        <a:off x="8125005" y="874"/>
        <a:ext cx="1644569" cy="986741"/>
      </dsp:txXfrm>
    </dsp:sp>
    <dsp:sp modelId="{16477F3E-9FE1-4E7C-9507-0CFD33D0CF35}">
      <dsp:nvSpPr>
        <dsp:cNvPr id="0" name=""/>
        <dsp:cNvSpPr/>
      </dsp:nvSpPr>
      <dsp:spPr>
        <a:xfrm>
          <a:off x="888900" y="1152073"/>
          <a:ext cx="1644569" cy="9867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Company        0.000000</a:t>
          </a:r>
          <a:endParaRPr lang="en-US" sz="2200" kern="1200"/>
        </a:p>
      </dsp:txBody>
      <dsp:txXfrm>
        <a:off x="888900" y="1152073"/>
        <a:ext cx="1644569" cy="986741"/>
      </dsp:txXfrm>
    </dsp:sp>
    <dsp:sp modelId="{AD7608AA-A20B-4DA4-BC7E-40EEFAD63641}">
      <dsp:nvSpPr>
        <dsp:cNvPr id="0" name=""/>
        <dsp:cNvSpPr/>
      </dsp:nvSpPr>
      <dsp:spPr>
        <a:xfrm>
          <a:off x="2697926" y="1152073"/>
          <a:ext cx="1644569" cy="9867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TypeName       0.000000</a:t>
          </a:r>
          <a:endParaRPr lang="en-US" sz="2200" kern="1200"/>
        </a:p>
      </dsp:txBody>
      <dsp:txXfrm>
        <a:off x="2697926" y="1152073"/>
        <a:ext cx="1644569" cy="986741"/>
      </dsp:txXfrm>
    </dsp:sp>
    <dsp:sp modelId="{7B305087-48CD-4CF6-826A-441CD40451DB}">
      <dsp:nvSpPr>
        <dsp:cNvPr id="0" name=""/>
        <dsp:cNvSpPr/>
      </dsp:nvSpPr>
      <dsp:spPr>
        <a:xfrm>
          <a:off x="4506952" y="1152073"/>
          <a:ext cx="1644569" cy="9867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Ram            0.000000</a:t>
          </a:r>
          <a:endParaRPr lang="en-US" sz="2200" kern="1200"/>
        </a:p>
      </dsp:txBody>
      <dsp:txXfrm>
        <a:off x="4506952" y="1152073"/>
        <a:ext cx="1644569" cy="986741"/>
      </dsp:txXfrm>
    </dsp:sp>
    <dsp:sp modelId="{648E0C15-2B31-4033-B015-103FE26038D0}">
      <dsp:nvSpPr>
        <dsp:cNvPr id="0" name=""/>
        <dsp:cNvSpPr/>
      </dsp:nvSpPr>
      <dsp:spPr>
        <a:xfrm>
          <a:off x="6315979" y="1152073"/>
          <a:ext cx="1644569" cy="9867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TouchScreen    0.000000</a:t>
          </a:r>
          <a:endParaRPr lang="en-US" sz="2200" kern="1200"/>
        </a:p>
      </dsp:txBody>
      <dsp:txXfrm>
        <a:off x="6315979" y="1152073"/>
        <a:ext cx="1644569" cy="986741"/>
      </dsp:txXfrm>
    </dsp:sp>
    <dsp:sp modelId="{E4242588-1B60-466A-BDC2-EA0B492529BA}">
      <dsp:nvSpPr>
        <dsp:cNvPr id="0" name=""/>
        <dsp:cNvSpPr/>
      </dsp:nvSpPr>
      <dsp:spPr>
        <a:xfrm>
          <a:off x="8125005" y="1152073"/>
          <a:ext cx="1644569" cy="9867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Ips            0.000000</a:t>
          </a:r>
          <a:endParaRPr lang="en-US" sz="2200" kern="1200"/>
        </a:p>
      </dsp:txBody>
      <dsp:txXfrm>
        <a:off x="8125005" y="1152073"/>
        <a:ext cx="1644569" cy="986741"/>
      </dsp:txXfrm>
    </dsp:sp>
    <dsp:sp modelId="{35048B0F-4E8F-49BE-A006-2D760F7E055F}">
      <dsp:nvSpPr>
        <dsp:cNvPr id="0" name=""/>
        <dsp:cNvSpPr/>
      </dsp:nvSpPr>
      <dsp:spPr>
        <a:xfrm>
          <a:off x="888900" y="2303271"/>
          <a:ext cx="1644569" cy="9867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Cpu_brand      0.000000</a:t>
          </a:r>
          <a:endParaRPr lang="en-US" sz="2200" kern="1200"/>
        </a:p>
      </dsp:txBody>
      <dsp:txXfrm>
        <a:off x="888900" y="2303271"/>
        <a:ext cx="1644569" cy="986741"/>
      </dsp:txXfrm>
    </dsp:sp>
    <dsp:sp modelId="{357E6FC9-DE4A-4640-99BE-71577135C279}">
      <dsp:nvSpPr>
        <dsp:cNvPr id="0" name=""/>
        <dsp:cNvSpPr/>
      </dsp:nvSpPr>
      <dsp:spPr>
        <a:xfrm>
          <a:off x="2697926" y="2303271"/>
          <a:ext cx="1644569" cy="9867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SSD            0.000000</a:t>
          </a:r>
          <a:endParaRPr lang="en-US" sz="2200" kern="1200"/>
        </a:p>
      </dsp:txBody>
      <dsp:txXfrm>
        <a:off x="2697926" y="2303271"/>
        <a:ext cx="1644569" cy="986741"/>
      </dsp:txXfrm>
    </dsp:sp>
    <dsp:sp modelId="{7E064059-DC94-41D7-BD1E-EF66FF68C41B}">
      <dsp:nvSpPr>
        <dsp:cNvPr id="0" name=""/>
        <dsp:cNvSpPr/>
      </dsp:nvSpPr>
      <dsp:spPr>
        <a:xfrm>
          <a:off x="4506952" y="2303271"/>
          <a:ext cx="1644569" cy="9867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Gpu_brand      0.000000</a:t>
          </a:r>
          <a:endParaRPr lang="en-US" sz="2200" kern="1200"/>
        </a:p>
      </dsp:txBody>
      <dsp:txXfrm>
        <a:off x="4506952" y="2303271"/>
        <a:ext cx="1644569" cy="986741"/>
      </dsp:txXfrm>
    </dsp:sp>
    <dsp:sp modelId="{EB41BA4D-D8E7-448D-AA5B-113A8602DAC2}">
      <dsp:nvSpPr>
        <dsp:cNvPr id="0" name=""/>
        <dsp:cNvSpPr/>
      </dsp:nvSpPr>
      <dsp:spPr>
        <a:xfrm>
          <a:off x="6315979" y="2303271"/>
          <a:ext cx="1644569" cy="9867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Os             0.000000</a:t>
          </a:r>
          <a:endParaRPr lang="en-US" sz="2200" kern="1200"/>
        </a:p>
      </dsp:txBody>
      <dsp:txXfrm>
        <a:off x="6315979" y="2303271"/>
        <a:ext cx="1644569" cy="986741"/>
      </dsp:txXfrm>
    </dsp:sp>
    <dsp:sp modelId="{9345794B-2BA8-4E7D-9900-6B4F51C34967}">
      <dsp:nvSpPr>
        <dsp:cNvPr id="0" name=""/>
        <dsp:cNvSpPr/>
      </dsp:nvSpPr>
      <dsp:spPr>
        <a:xfrm>
          <a:off x="8125005" y="2303271"/>
          <a:ext cx="1644569" cy="9867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err="1"/>
            <a:t>dtype</a:t>
          </a:r>
          <a:r>
            <a:rPr lang="es-MX" sz="2200" kern="1200" dirty="0"/>
            <a:t>: float64</a:t>
          </a:r>
          <a:endParaRPr lang="en-US" sz="2200" kern="1200" dirty="0"/>
        </a:p>
      </dsp:txBody>
      <dsp:txXfrm>
        <a:off x="8125005" y="2303271"/>
        <a:ext cx="1644569" cy="9867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5405-D331-42FF-90A4-A9C7D73A4A9A}">
      <dsp:nvSpPr>
        <dsp:cNvPr id="0" name=""/>
        <dsp:cNvSpPr/>
      </dsp:nvSpPr>
      <dsp:spPr>
        <a:xfrm>
          <a:off x="2086" y="1304806"/>
          <a:ext cx="2540488" cy="22566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CO" sz="1100" b="1" kern="1200" dirty="0"/>
            <a:t>Completitud</a:t>
          </a:r>
          <a:r>
            <a:rPr lang="es-CO" sz="1100" kern="1200" dirty="0"/>
            <a:t>:</a:t>
          </a:r>
        </a:p>
        <a:p>
          <a:pPr marL="0" lvl="0" indent="0" algn="just" defTabSz="488950">
            <a:lnSpc>
              <a:spcPct val="90000"/>
            </a:lnSpc>
            <a:spcBef>
              <a:spcPct val="0"/>
            </a:spcBef>
            <a:spcAft>
              <a:spcPct val="35000"/>
            </a:spcAft>
            <a:buNone/>
          </a:pPr>
          <a:r>
            <a:rPr lang="es-CO" sz="1100" kern="1200" dirty="0"/>
            <a:t> </a:t>
          </a:r>
          <a:r>
            <a:rPr lang="es-MX" sz="1100" kern="1200" dirty="0"/>
            <a:t>El análisis de completitud indica que algunas columnas, como "</a:t>
          </a:r>
          <a:r>
            <a:rPr lang="es-MX" sz="1100" kern="1200" dirty="0" err="1"/>
            <a:t>Weight</a:t>
          </a:r>
          <a:r>
            <a:rPr lang="es-MX" sz="1100" kern="1200" dirty="0"/>
            <a:t>," "HDD," "Price," y "</a:t>
          </a:r>
          <a:r>
            <a:rPr lang="es-MX" sz="1100" kern="1200" dirty="0" err="1"/>
            <a:t>Ppi</a:t>
          </a:r>
          <a:r>
            <a:rPr lang="es-MX" sz="1100" kern="1200" dirty="0"/>
            <a:t>," tienen pequeños porcentajes de valores nulos, mientras que las demás están completamente llenas. Este análisis es clave para identificar la integridad de los datos y decidir cómo abordar los valores faltantes en las columnas afectadas.</a:t>
          </a:r>
          <a:r>
            <a:rPr lang="es-CO" sz="1100" kern="1200" dirty="0"/>
            <a:t> </a:t>
          </a:r>
          <a:endParaRPr lang="en-US" sz="1100" kern="1200" dirty="0"/>
        </a:p>
      </dsp:txBody>
      <dsp:txXfrm>
        <a:off x="2086" y="1304806"/>
        <a:ext cx="2540488" cy="2256668"/>
      </dsp:txXfrm>
    </dsp:sp>
    <dsp:sp modelId="{8EBC12D7-5C41-48C3-8B67-5A21D2B9D6CF}">
      <dsp:nvSpPr>
        <dsp:cNvPr id="0" name=""/>
        <dsp:cNvSpPr/>
      </dsp:nvSpPr>
      <dsp:spPr>
        <a:xfrm>
          <a:off x="2578289" y="2311640"/>
          <a:ext cx="381073" cy="243000"/>
        </a:xfrm>
        <a:prstGeom prst="righ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0718B5-A428-476D-A61D-C2130F78467D}">
      <dsp:nvSpPr>
        <dsp:cNvPr id="0" name=""/>
        <dsp:cNvSpPr/>
      </dsp:nvSpPr>
      <dsp:spPr>
        <a:xfrm>
          <a:off x="2995077" y="1304806"/>
          <a:ext cx="2540488" cy="22566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CO" sz="1100" b="1" kern="1200" dirty="0"/>
            <a:t>Unicidad</a:t>
          </a:r>
          <a:r>
            <a:rPr lang="es-CO" sz="1100" kern="1200" dirty="0"/>
            <a:t>: </a:t>
          </a:r>
        </a:p>
        <a:p>
          <a:pPr marL="0" lvl="0" indent="0" algn="just" defTabSz="488950">
            <a:lnSpc>
              <a:spcPct val="90000"/>
            </a:lnSpc>
            <a:spcBef>
              <a:spcPct val="0"/>
            </a:spcBef>
            <a:spcAft>
              <a:spcPct val="35000"/>
            </a:spcAft>
            <a:buNone/>
          </a:pPr>
          <a:r>
            <a:rPr lang="es-MX" sz="1100" kern="1200" dirty="0"/>
            <a:t>Se encontraron valores duplicados en el conjunto de datos, particularmente en la columna "id," que debería contener identificadores únicos. Además, se identificaron 10 filas duplicadas en el conjunto de datos en general, y dado que esta cantidad es pequeña, se sugiere eliminarlas para mantener la integridad de los datos.</a:t>
          </a:r>
          <a:endParaRPr lang="en-US" sz="1100" kern="1200" dirty="0"/>
        </a:p>
      </dsp:txBody>
      <dsp:txXfrm>
        <a:off x="2995077" y="1304806"/>
        <a:ext cx="2540488" cy="2256668"/>
      </dsp:txXfrm>
    </dsp:sp>
    <dsp:sp modelId="{8E2A2C98-85FB-4AAA-835E-99E4699E2BE3}">
      <dsp:nvSpPr>
        <dsp:cNvPr id="0" name=""/>
        <dsp:cNvSpPr/>
      </dsp:nvSpPr>
      <dsp:spPr>
        <a:xfrm>
          <a:off x="5571279" y="2311640"/>
          <a:ext cx="381073" cy="243000"/>
        </a:xfrm>
        <a:prstGeom prst="rightArrow">
          <a:avLst>
            <a:gd name="adj1" fmla="val 50000"/>
            <a:gd name="adj2" fmla="val 5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511692-190A-4CF7-9CAE-1DE1E6F32E90}">
      <dsp:nvSpPr>
        <dsp:cNvPr id="0" name=""/>
        <dsp:cNvSpPr/>
      </dsp:nvSpPr>
      <dsp:spPr>
        <a:xfrm>
          <a:off x="5988067" y="1304806"/>
          <a:ext cx="2540488" cy="225666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b="1" kern="1200" dirty="0"/>
            <a:t>Consistencia</a:t>
          </a:r>
          <a:r>
            <a:rPr lang="es-MX" sz="1100" kern="1200" dirty="0"/>
            <a:t>:</a:t>
          </a:r>
        </a:p>
        <a:p>
          <a:pPr marL="0" lvl="0" indent="0" algn="just" defTabSz="488950">
            <a:lnSpc>
              <a:spcPct val="90000"/>
            </a:lnSpc>
            <a:spcBef>
              <a:spcPct val="0"/>
            </a:spcBef>
            <a:spcAft>
              <a:spcPct val="35000"/>
            </a:spcAft>
            <a:buNone/>
          </a:pPr>
          <a:r>
            <a:rPr lang="es-MX" sz="1100" kern="1200" dirty="0"/>
            <a:t> Se identificaron inconsistencias en el tipo de datos de algunas columnas. Por ejemplo, "</a:t>
          </a:r>
          <a:r>
            <a:rPr lang="es-MX" sz="1100" kern="1200" dirty="0" err="1"/>
            <a:t>TouchScreen</a:t>
          </a:r>
          <a:r>
            <a:rPr lang="es-MX" sz="1100" kern="1200" dirty="0"/>
            <a:t>" e "</a:t>
          </a:r>
          <a:r>
            <a:rPr lang="es-MX" sz="1100" kern="1200" dirty="0" err="1"/>
            <a:t>Ips</a:t>
          </a:r>
          <a:r>
            <a:rPr lang="es-MX" sz="1100" kern="1200" dirty="0"/>
            <a:t>" deberían ser booleanos en lugar de enteros, y "HDD" debería ser de tipo entero en lugar de </a:t>
          </a:r>
          <a:r>
            <a:rPr lang="es-MX" sz="1100" kern="1200" dirty="0" err="1"/>
            <a:t>float</a:t>
          </a:r>
          <a:r>
            <a:rPr lang="es-MX" sz="1100" kern="1200" dirty="0"/>
            <a:t>. Además, la columna "</a:t>
          </a:r>
          <a:r>
            <a:rPr lang="es-MX" sz="1100" kern="1200" dirty="0" err="1"/>
            <a:t>TypeName</a:t>
          </a:r>
          <a:r>
            <a:rPr lang="es-MX" sz="1100" kern="1200" dirty="0"/>
            <a:t>" muestra categorías con caracteres especiales que pueden requerir limpieza para mejorar la consistencia de los datos.</a:t>
          </a:r>
          <a:endParaRPr lang="en-US" sz="1100" kern="1200" dirty="0"/>
        </a:p>
      </dsp:txBody>
      <dsp:txXfrm>
        <a:off x="5988067" y="1304806"/>
        <a:ext cx="2540488" cy="2256668"/>
      </dsp:txXfrm>
    </dsp:sp>
    <dsp:sp modelId="{174DF199-0D02-4256-AC70-B1A7C70E4EA9}">
      <dsp:nvSpPr>
        <dsp:cNvPr id="0" name=""/>
        <dsp:cNvSpPr/>
      </dsp:nvSpPr>
      <dsp:spPr>
        <a:xfrm>
          <a:off x="8564270" y="2311640"/>
          <a:ext cx="381073" cy="243000"/>
        </a:xfrm>
        <a:prstGeom prst="rightArrow">
          <a:avLst>
            <a:gd name="adj1" fmla="val 50000"/>
            <a:gd name="adj2"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AAB69-05A8-41E3-B432-148979EA5043}">
      <dsp:nvSpPr>
        <dsp:cNvPr id="0" name=""/>
        <dsp:cNvSpPr/>
      </dsp:nvSpPr>
      <dsp:spPr>
        <a:xfrm>
          <a:off x="8981057" y="1304806"/>
          <a:ext cx="2540488" cy="225666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b="1" kern="1200" dirty="0"/>
            <a:t>Validez:</a:t>
          </a:r>
        </a:p>
        <a:p>
          <a:pPr marL="0" lvl="0" indent="0" algn="just" defTabSz="488950">
            <a:lnSpc>
              <a:spcPct val="90000"/>
            </a:lnSpc>
            <a:spcBef>
              <a:spcPct val="0"/>
            </a:spcBef>
            <a:spcAft>
              <a:spcPct val="35000"/>
            </a:spcAft>
            <a:buNone/>
          </a:pPr>
          <a:r>
            <a:rPr lang="es-MX" sz="1100" kern="1200" dirty="0"/>
            <a:t> El análisis de validez indica que todas las columnas cumplen con la propiedad de tener valores distintos en todos sus registros. Esto sugiere que no es necesario eliminar ninguna columna debido a valores duplicados en este aspecto. Por lo tanto, todas las columnas son consideradas válidas y pueden ser tenidas en cuenta en el análisis sin preocupaciones de duplicación de datos.</a:t>
          </a:r>
          <a:endParaRPr lang="en-US" sz="1100" kern="1200" dirty="0"/>
        </a:p>
      </dsp:txBody>
      <dsp:txXfrm>
        <a:off x="8981057" y="1304806"/>
        <a:ext cx="2540488" cy="2256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D9B68-593A-46E1-81FD-C14C82329FFC}">
      <dsp:nvSpPr>
        <dsp:cNvPr id="0" name=""/>
        <dsp:cNvSpPr/>
      </dsp:nvSpPr>
      <dsp:spPr>
        <a:xfrm>
          <a:off x="0" y="2140"/>
          <a:ext cx="7117918" cy="10847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642F2-245C-4152-8197-06E25B09E899}">
      <dsp:nvSpPr>
        <dsp:cNvPr id="0" name=""/>
        <dsp:cNvSpPr/>
      </dsp:nvSpPr>
      <dsp:spPr>
        <a:xfrm>
          <a:off x="328149" y="246218"/>
          <a:ext cx="596636" cy="596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74CC3-CDAE-4B34-90DC-90E92526281D}">
      <dsp:nvSpPr>
        <dsp:cNvPr id="0" name=""/>
        <dsp:cNvSpPr/>
      </dsp:nvSpPr>
      <dsp:spPr>
        <a:xfrm>
          <a:off x="1252936" y="2140"/>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22300">
            <a:lnSpc>
              <a:spcPct val="90000"/>
            </a:lnSpc>
            <a:spcBef>
              <a:spcPct val="0"/>
            </a:spcBef>
            <a:spcAft>
              <a:spcPct val="35000"/>
            </a:spcAft>
            <a:buNone/>
          </a:pPr>
          <a:r>
            <a:rPr lang="es-MX" sz="1400" kern="1200"/>
            <a:t>Visión de Negocio: CompuAlpes reconoce la importancia de establecer precios adecuados para mantener la competitividad y los márgenes de ganancia. Este enfoque estratégico es un signo de su compromiso con el éxito a largo plazo.</a:t>
          </a:r>
          <a:endParaRPr lang="en-US" sz="1400" kern="1200"/>
        </a:p>
      </dsp:txBody>
      <dsp:txXfrm>
        <a:off x="1252936" y="2140"/>
        <a:ext cx="5864981" cy="1084793"/>
      </dsp:txXfrm>
    </dsp:sp>
    <dsp:sp modelId="{FA3A048B-6EA3-4DAC-9C9E-5A85F13C689C}">
      <dsp:nvSpPr>
        <dsp:cNvPr id="0" name=""/>
        <dsp:cNvSpPr/>
      </dsp:nvSpPr>
      <dsp:spPr>
        <a:xfrm>
          <a:off x="0" y="1358132"/>
          <a:ext cx="7117918" cy="10847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53EA8-6594-42AB-A1A4-5EEE05029C4C}">
      <dsp:nvSpPr>
        <dsp:cNvPr id="0" name=""/>
        <dsp:cNvSpPr/>
      </dsp:nvSpPr>
      <dsp:spPr>
        <a:xfrm>
          <a:off x="328149" y="1602210"/>
          <a:ext cx="596636" cy="596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4434F1-9FFE-425B-8A66-F1D96A69CA39}">
      <dsp:nvSpPr>
        <dsp:cNvPr id="0" name=""/>
        <dsp:cNvSpPr/>
      </dsp:nvSpPr>
      <dsp:spPr>
        <a:xfrm>
          <a:off x="1252936" y="1358132"/>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22300">
            <a:lnSpc>
              <a:spcPct val="90000"/>
            </a:lnSpc>
            <a:spcBef>
              <a:spcPct val="0"/>
            </a:spcBef>
            <a:spcAft>
              <a:spcPct val="35000"/>
            </a:spcAft>
            <a:buNone/>
          </a:pPr>
          <a:r>
            <a:rPr lang="es-MX" sz="1400" kern="1200"/>
            <a:t>Uso de Datos: La empresa reconoce que la valoración de las características técnicas de las computadoras portátiles cambia con el tiempo y busca utilizar datos históricos para abordar este desafío. Esto refleja una comprensión de la importancia de la información cuantitativa.</a:t>
          </a:r>
          <a:endParaRPr lang="en-US" sz="1400" kern="1200"/>
        </a:p>
      </dsp:txBody>
      <dsp:txXfrm>
        <a:off x="1252936" y="1358132"/>
        <a:ext cx="5864981" cy="1084793"/>
      </dsp:txXfrm>
    </dsp:sp>
    <dsp:sp modelId="{B788DC5F-8751-4487-8D3A-EC48EF72C486}">
      <dsp:nvSpPr>
        <dsp:cNvPr id="0" name=""/>
        <dsp:cNvSpPr/>
      </dsp:nvSpPr>
      <dsp:spPr>
        <a:xfrm>
          <a:off x="0" y="2714123"/>
          <a:ext cx="7117918" cy="10847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C8FD2-04A9-432E-8732-DE4116163206}">
      <dsp:nvSpPr>
        <dsp:cNvPr id="0" name=""/>
        <dsp:cNvSpPr/>
      </dsp:nvSpPr>
      <dsp:spPr>
        <a:xfrm>
          <a:off x="328149" y="2958202"/>
          <a:ext cx="596636" cy="596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ACFE4F-DB34-45C2-A973-1528F13B57F4}">
      <dsp:nvSpPr>
        <dsp:cNvPr id="0" name=""/>
        <dsp:cNvSpPr/>
      </dsp:nvSpPr>
      <dsp:spPr>
        <a:xfrm>
          <a:off x="1252936" y="2714123"/>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22300">
            <a:lnSpc>
              <a:spcPct val="90000"/>
            </a:lnSpc>
            <a:spcBef>
              <a:spcPct val="0"/>
            </a:spcBef>
            <a:spcAft>
              <a:spcPct val="35000"/>
            </a:spcAft>
            <a:buNone/>
          </a:pPr>
          <a:r>
            <a:rPr lang="es-MX" sz="1400" kern="1200"/>
            <a:t>Evaluación del Modelo: La inclusión del MAE y RMSE en el análisis muestra un deseo de evaluar críticamente el rendimiento del modelo de regresión. Esta es una práctica esencial para garantizar que el modelo sea confiable y útil en la toma de decisiones.</a:t>
          </a:r>
          <a:endParaRPr lang="en-US" sz="1400" kern="1200"/>
        </a:p>
      </dsp:txBody>
      <dsp:txXfrm>
        <a:off x="1252936" y="2714123"/>
        <a:ext cx="5864981" cy="1084793"/>
      </dsp:txXfrm>
    </dsp:sp>
    <dsp:sp modelId="{1FB16FFF-51E1-4019-901D-EE89BB0C8EA9}">
      <dsp:nvSpPr>
        <dsp:cNvPr id="0" name=""/>
        <dsp:cNvSpPr/>
      </dsp:nvSpPr>
      <dsp:spPr>
        <a:xfrm>
          <a:off x="0" y="4070115"/>
          <a:ext cx="7117918" cy="10847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62935-B908-4679-8518-18E94BD94620}">
      <dsp:nvSpPr>
        <dsp:cNvPr id="0" name=""/>
        <dsp:cNvSpPr/>
      </dsp:nvSpPr>
      <dsp:spPr>
        <a:xfrm>
          <a:off x="328149" y="4314193"/>
          <a:ext cx="596636" cy="5966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6E7075-0F55-4165-9000-F0B75F5F1D9F}">
      <dsp:nvSpPr>
        <dsp:cNvPr id="0" name=""/>
        <dsp:cNvSpPr/>
      </dsp:nvSpPr>
      <dsp:spPr>
        <a:xfrm>
          <a:off x="1252936" y="4070115"/>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22300">
            <a:lnSpc>
              <a:spcPct val="90000"/>
            </a:lnSpc>
            <a:spcBef>
              <a:spcPct val="0"/>
            </a:spcBef>
            <a:spcAft>
              <a:spcPct val="35000"/>
            </a:spcAft>
            <a:buNone/>
          </a:pPr>
          <a:r>
            <a:rPr lang="es-MX" sz="1400" kern="1200"/>
            <a:t>Consideración de la Variabilidad: La observación de que la distribución de errores tiende a mantenerse constante en diferentes valores de la variable objetivo indica una preocupación por la consistencia y la estabilidad en la estimación de precios.</a:t>
          </a:r>
          <a:endParaRPr lang="en-US" sz="1400" kern="1200"/>
        </a:p>
      </dsp:txBody>
      <dsp:txXfrm>
        <a:off x="1252936" y="4070115"/>
        <a:ext cx="5864981" cy="10847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DF905-9DC2-4560-B321-968D0BD6924E}">
      <dsp:nvSpPr>
        <dsp:cNvPr id="0" name=""/>
        <dsp:cNvSpPr/>
      </dsp:nvSpPr>
      <dsp:spPr>
        <a:xfrm>
          <a:off x="125397" y="82538"/>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BC0F8-DF00-4E6C-B551-5B039C5906D2}">
      <dsp:nvSpPr>
        <dsp:cNvPr id="0" name=""/>
        <dsp:cNvSpPr/>
      </dsp:nvSpPr>
      <dsp:spPr>
        <a:xfrm>
          <a:off x="314873" y="272014"/>
          <a:ext cx="523315" cy="523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84878-5FA3-444E-8448-3EB639149489}">
      <dsp:nvSpPr>
        <dsp:cNvPr id="0" name=""/>
        <dsp:cNvSpPr/>
      </dsp:nvSpPr>
      <dsp:spPr>
        <a:xfrm>
          <a:off x="1221009" y="82538"/>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Recopilación de Datos Completa y Precisa: Asegurarse de que la recopilación de datos sea completa y precisa. La calidad de los datos es fundamental para la construcción de modelos precisos</a:t>
          </a:r>
          <a:endParaRPr lang="en-US" sz="1100" kern="1200" dirty="0"/>
        </a:p>
      </dsp:txBody>
      <dsp:txXfrm>
        <a:off x="1221009" y="82538"/>
        <a:ext cx="2126776" cy="902268"/>
      </dsp:txXfrm>
    </dsp:sp>
    <dsp:sp modelId="{93183A98-2345-46F6-9D0F-C6BA65ACC062}">
      <dsp:nvSpPr>
        <dsp:cNvPr id="0" name=""/>
        <dsp:cNvSpPr/>
      </dsp:nvSpPr>
      <dsp:spPr>
        <a:xfrm>
          <a:off x="3718360" y="82538"/>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A1B56-E55E-40D3-8B02-F805D52C982E}">
      <dsp:nvSpPr>
        <dsp:cNvPr id="0" name=""/>
        <dsp:cNvSpPr/>
      </dsp:nvSpPr>
      <dsp:spPr>
        <a:xfrm>
          <a:off x="3907837" y="272014"/>
          <a:ext cx="523315" cy="523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08EF7-5B45-4D88-92FA-B7FCB33D8214}">
      <dsp:nvSpPr>
        <dsp:cNvPr id="0" name=""/>
        <dsp:cNvSpPr/>
      </dsp:nvSpPr>
      <dsp:spPr>
        <a:xfrm>
          <a:off x="4813972" y="82538"/>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Exploración de Datos Detallada: Antes de construir un modelo de regresión, realizar una exploración exhaustiva de los datos. Esto incluye la identificación de valores atípicos, la comprensión de la distribución de las variables y la búsqueda de relaciones significativas entre las especificaciones técnicas y los precios.</a:t>
          </a:r>
          <a:endParaRPr lang="en-US" sz="1100" kern="1200" dirty="0"/>
        </a:p>
      </dsp:txBody>
      <dsp:txXfrm>
        <a:off x="4813972" y="82538"/>
        <a:ext cx="2126776" cy="902268"/>
      </dsp:txXfrm>
    </dsp:sp>
    <dsp:sp modelId="{C3351209-E7B6-40AF-BB74-AFB4B13E13DF}">
      <dsp:nvSpPr>
        <dsp:cNvPr id="0" name=""/>
        <dsp:cNvSpPr/>
      </dsp:nvSpPr>
      <dsp:spPr>
        <a:xfrm>
          <a:off x="7311324" y="82538"/>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648F4-27D3-4ABC-8F34-41EAD5D75C83}">
      <dsp:nvSpPr>
        <dsp:cNvPr id="0" name=""/>
        <dsp:cNvSpPr/>
      </dsp:nvSpPr>
      <dsp:spPr>
        <a:xfrm>
          <a:off x="7500800" y="272014"/>
          <a:ext cx="523315" cy="523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159F4-AE51-4767-974A-2735FC0DD0F4}">
      <dsp:nvSpPr>
        <dsp:cNvPr id="0" name=""/>
        <dsp:cNvSpPr/>
      </dsp:nvSpPr>
      <dsp:spPr>
        <a:xfrm>
          <a:off x="8406936" y="82538"/>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Limpieza de Datos: Abordar cualquier problema de calidad de datos, como valores nulos o duplicados, antes de entrenar el modelo. La limpieza de datos es esencial para obtener resultados confiables.</a:t>
          </a:r>
          <a:endParaRPr lang="en-US" sz="1100" kern="1200" dirty="0"/>
        </a:p>
      </dsp:txBody>
      <dsp:txXfrm>
        <a:off x="8406936" y="82538"/>
        <a:ext cx="2126776" cy="902268"/>
      </dsp:txXfrm>
    </dsp:sp>
    <dsp:sp modelId="{820AF6E9-DDC0-457D-B761-201E039CCBA9}">
      <dsp:nvSpPr>
        <dsp:cNvPr id="0" name=""/>
        <dsp:cNvSpPr/>
      </dsp:nvSpPr>
      <dsp:spPr>
        <a:xfrm>
          <a:off x="125397" y="1724534"/>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5BCB1B-65A5-4946-AF28-7C4FCBF2FAF5}">
      <dsp:nvSpPr>
        <dsp:cNvPr id="0" name=""/>
        <dsp:cNvSpPr/>
      </dsp:nvSpPr>
      <dsp:spPr>
        <a:xfrm>
          <a:off x="314873" y="1914011"/>
          <a:ext cx="523315" cy="5233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3E953-E56F-465F-B7F6-59917E36D856}">
      <dsp:nvSpPr>
        <dsp:cNvPr id="0" name=""/>
        <dsp:cNvSpPr/>
      </dsp:nvSpPr>
      <dsp:spPr>
        <a:xfrm>
          <a:off x="1221009" y="1724534"/>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Validación Continua del Modelo: Una vez construido el modelo, establecer un proceso de validación continua para asegurarse de que siga siendo preciso a medida que cambian las tendencias del mercado y las especificaciones técnicas de los productos.</a:t>
          </a:r>
          <a:endParaRPr lang="en-US" sz="1100" kern="1200" dirty="0"/>
        </a:p>
      </dsp:txBody>
      <dsp:txXfrm>
        <a:off x="1221009" y="1724534"/>
        <a:ext cx="2126776" cy="902268"/>
      </dsp:txXfrm>
    </dsp:sp>
    <dsp:sp modelId="{0CD64892-AD01-4561-83C9-3FF13180F63F}">
      <dsp:nvSpPr>
        <dsp:cNvPr id="0" name=""/>
        <dsp:cNvSpPr/>
      </dsp:nvSpPr>
      <dsp:spPr>
        <a:xfrm>
          <a:off x="3718360" y="1724534"/>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1D6F8-5547-4502-953A-3100EF877BDF}">
      <dsp:nvSpPr>
        <dsp:cNvPr id="0" name=""/>
        <dsp:cNvSpPr/>
      </dsp:nvSpPr>
      <dsp:spPr>
        <a:xfrm>
          <a:off x="3907837" y="1914011"/>
          <a:ext cx="523315" cy="5233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06D20-5030-4D3C-9E7C-DD8A84D08686}">
      <dsp:nvSpPr>
        <dsp:cNvPr id="0" name=""/>
        <dsp:cNvSpPr/>
      </dsp:nvSpPr>
      <dsp:spPr>
        <a:xfrm>
          <a:off x="4813972" y="1724534"/>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Interpretación del Modelo: Comprender las implicaciones de las características técnicas en el precio de los productos. Esto puede ayudar a tomar decisiones más informadas sobre qué características promocionar o ajustar para aumentar la competitividad.</a:t>
          </a:r>
          <a:endParaRPr lang="en-US" sz="1100" kern="1200" dirty="0"/>
        </a:p>
      </dsp:txBody>
      <dsp:txXfrm>
        <a:off x="4813972" y="1724534"/>
        <a:ext cx="2126776" cy="902268"/>
      </dsp:txXfrm>
    </dsp:sp>
    <dsp:sp modelId="{4250A5B7-9C52-46B0-BE09-1575D7D988B5}">
      <dsp:nvSpPr>
        <dsp:cNvPr id="0" name=""/>
        <dsp:cNvSpPr/>
      </dsp:nvSpPr>
      <dsp:spPr>
        <a:xfrm>
          <a:off x="7311324" y="1724534"/>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51E0E-4D6C-476E-A05F-961C9D183BC9}">
      <dsp:nvSpPr>
        <dsp:cNvPr id="0" name=""/>
        <dsp:cNvSpPr/>
      </dsp:nvSpPr>
      <dsp:spPr>
        <a:xfrm>
          <a:off x="7500800" y="1914011"/>
          <a:ext cx="523315" cy="5233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1C9A5-7919-4519-B49E-FC66472FD690}">
      <dsp:nvSpPr>
        <dsp:cNvPr id="0" name=""/>
        <dsp:cNvSpPr/>
      </dsp:nvSpPr>
      <dsp:spPr>
        <a:xfrm>
          <a:off x="8406936" y="1724534"/>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Actualización Regular: Dado que el mercado de tecnología cambia rápidamente, considerar la posibilidad de actualizar y mejorar el modelo de regresión de forma regular para que siga siendo relevante y preciso con el tiempo.</a:t>
          </a:r>
          <a:endParaRPr lang="en-US" sz="1100" kern="1200" dirty="0"/>
        </a:p>
      </dsp:txBody>
      <dsp:txXfrm>
        <a:off x="8406936" y="1724534"/>
        <a:ext cx="2126776" cy="902268"/>
      </dsp:txXfrm>
    </dsp:sp>
    <dsp:sp modelId="{CE14A5E8-3420-48E8-9F72-48D31B9F924D}">
      <dsp:nvSpPr>
        <dsp:cNvPr id="0" name=""/>
        <dsp:cNvSpPr/>
      </dsp:nvSpPr>
      <dsp:spPr>
        <a:xfrm>
          <a:off x="125397" y="3366530"/>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5BB7A7-3158-4DFA-B700-2C3DE6A761B6}">
      <dsp:nvSpPr>
        <dsp:cNvPr id="0" name=""/>
        <dsp:cNvSpPr/>
      </dsp:nvSpPr>
      <dsp:spPr>
        <a:xfrm>
          <a:off x="314873" y="3556007"/>
          <a:ext cx="523315" cy="52331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45A1C3-6B0F-48EB-A0C8-7EA1715561A6}">
      <dsp:nvSpPr>
        <dsp:cNvPr id="0" name=""/>
        <dsp:cNvSpPr/>
      </dsp:nvSpPr>
      <dsp:spPr>
        <a:xfrm>
          <a:off x="1221009" y="3366530"/>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Colaboración Interdepartamental: Fomentar la colaboración entre los equipos de tecnología, ventas y análisis de datos. Esto puede ayudar a integrar el modelo en las estrategias de precios y promociones de la empresa de manera más efectiva.</a:t>
          </a:r>
          <a:endParaRPr lang="en-US" sz="1100" kern="1200" dirty="0"/>
        </a:p>
      </dsp:txBody>
      <dsp:txXfrm>
        <a:off x="1221009" y="3366530"/>
        <a:ext cx="2126776" cy="902268"/>
      </dsp:txXfrm>
    </dsp:sp>
    <dsp:sp modelId="{5ADEBB6A-65DA-43C5-A75E-231E9BA2FF0D}">
      <dsp:nvSpPr>
        <dsp:cNvPr id="0" name=""/>
        <dsp:cNvSpPr/>
      </dsp:nvSpPr>
      <dsp:spPr>
        <a:xfrm>
          <a:off x="3718360" y="3366530"/>
          <a:ext cx="902268" cy="9022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EE67B-042D-446E-946E-FC64D02B1068}">
      <dsp:nvSpPr>
        <dsp:cNvPr id="0" name=""/>
        <dsp:cNvSpPr/>
      </dsp:nvSpPr>
      <dsp:spPr>
        <a:xfrm>
          <a:off x="3907837" y="3556007"/>
          <a:ext cx="523315" cy="52331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6B66C-113B-41D6-8C43-90A1BC0C8BF9}">
      <dsp:nvSpPr>
        <dsp:cNvPr id="0" name=""/>
        <dsp:cNvSpPr/>
      </dsp:nvSpPr>
      <dsp:spPr>
        <a:xfrm>
          <a:off x="4813972" y="3366530"/>
          <a:ext cx="2126776" cy="9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MX" sz="1100" kern="1200" dirty="0"/>
            <a:t>Monitoreo de Competidores: Mantenerse al tanto de las estrategias de precios de la competencia. Esto puede proporcionar información valiosa para ajustar sus propias estrategias y mantenerse competitivos en el mercado.</a:t>
          </a:r>
          <a:endParaRPr lang="en-US" sz="1100" kern="1200" dirty="0"/>
        </a:p>
      </dsp:txBody>
      <dsp:txXfrm>
        <a:off x="4813972" y="3366530"/>
        <a:ext cx="2126776" cy="9022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9/17/2023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‹Nº›</a:t>
            </a:fld>
            <a:endParaRPr lang="en-US" dirty="0"/>
          </a:p>
        </p:txBody>
      </p:sp>
    </p:spTree>
    <p:extLst>
      <p:ext uri="{BB962C8B-B14F-4D97-AF65-F5344CB8AC3E}">
        <p14:creationId xmlns:p14="http://schemas.microsoft.com/office/powerpoint/2010/main" val="279533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9/17/2023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90226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9/17/2023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54389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9/17/2023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32718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9/17/2023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73303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9/17/2023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383599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9/17/2023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44216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9/17/2023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42888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9/17/2023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04706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9/17/2023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92070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9/17/2023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98247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9/17/2023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‹Nº›</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755621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ídeo 3" descr="Gráfico de barras del mercado de valores">
            <a:extLst>
              <a:ext uri="{FF2B5EF4-FFF2-40B4-BE49-F238E27FC236}">
                <a16:creationId xmlns:a16="http://schemas.microsoft.com/office/drawing/2014/main" id="{8C648692-7786-9721-DC33-47E9F525D4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4343" y="1685499"/>
            <a:ext cx="6327657"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DF9B1C73-7BB6-706C-89C9-009E98568756}"/>
              </a:ext>
            </a:extLst>
          </p:cNvPr>
          <p:cNvSpPr>
            <a:spLocks noGrp="1"/>
          </p:cNvSpPr>
          <p:nvPr>
            <p:ph type="ctrTitle"/>
          </p:nvPr>
        </p:nvSpPr>
        <p:spPr>
          <a:xfrm>
            <a:off x="6367849" y="2313296"/>
            <a:ext cx="5300988" cy="1826983"/>
          </a:xfrm>
        </p:spPr>
        <p:txBody>
          <a:bodyPr anchor="t">
            <a:normAutofit/>
          </a:bodyPr>
          <a:lstStyle/>
          <a:p>
            <a:pPr algn="l"/>
            <a:r>
              <a:rPr lang="es-CO" sz="4200" dirty="0"/>
              <a:t>	Laboratorio 2 	CompuAlpes</a:t>
            </a:r>
            <a:br>
              <a:rPr lang="es-CO" sz="4200" dirty="0"/>
            </a:br>
            <a:r>
              <a:rPr lang="es-CO" sz="4200" dirty="0"/>
              <a:t>Inteligencia de negocios</a:t>
            </a:r>
            <a:endParaRPr lang="es-MX" sz="4200" dirty="0"/>
          </a:p>
        </p:txBody>
      </p:sp>
      <p:sp>
        <p:nvSpPr>
          <p:cNvPr id="3" name="Subtítulo 2">
            <a:extLst>
              <a:ext uri="{FF2B5EF4-FFF2-40B4-BE49-F238E27FC236}">
                <a16:creationId xmlns:a16="http://schemas.microsoft.com/office/drawing/2014/main" id="{9BB50EA4-F97A-41E9-9E62-E604398E996C}"/>
              </a:ext>
            </a:extLst>
          </p:cNvPr>
          <p:cNvSpPr>
            <a:spLocks noGrp="1"/>
          </p:cNvSpPr>
          <p:nvPr>
            <p:ph type="subTitle" idx="1"/>
          </p:nvPr>
        </p:nvSpPr>
        <p:spPr>
          <a:xfrm>
            <a:off x="6251735" y="4322327"/>
            <a:ext cx="5300981" cy="850174"/>
          </a:xfrm>
        </p:spPr>
        <p:txBody>
          <a:bodyPr anchor="t">
            <a:normAutofit lnSpcReduction="10000"/>
          </a:bodyPr>
          <a:lstStyle/>
          <a:p>
            <a:pPr algn="l"/>
            <a:r>
              <a:rPr lang="en-US" sz="1300" b="1" dirty="0"/>
              <a:t>Samuel Freire 202111460 </a:t>
            </a:r>
          </a:p>
          <a:p>
            <a:pPr algn="l"/>
            <a:r>
              <a:rPr lang="en-US" sz="1300" b="1" dirty="0"/>
              <a:t>Juan Felipe Garcia 202014961 </a:t>
            </a:r>
          </a:p>
          <a:p>
            <a:pPr algn="l"/>
            <a:r>
              <a:rPr lang="en-US" sz="1300" b="1" dirty="0"/>
              <a:t>Lucciano Franco Márquez 202111458 </a:t>
            </a:r>
            <a:endParaRPr lang="en-US" sz="1300" dirty="0"/>
          </a:p>
          <a:p>
            <a:pPr algn="l"/>
            <a:endParaRPr lang="es-MX" sz="800" dirty="0"/>
          </a:p>
        </p:txBody>
      </p:sp>
    </p:spTree>
    <p:extLst>
      <p:ext uri="{BB962C8B-B14F-4D97-AF65-F5344CB8AC3E}">
        <p14:creationId xmlns:p14="http://schemas.microsoft.com/office/powerpoint/2010/main" val="33256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F002DBA-ED69-1EC8-E7A6-84DE11F604A2}"/>
              </a:ext>
            </a:extLst>
          </p:cNvPr>
          <p:cNvSpPr>
            <a:spLocks noGrp="1"/>
          </p:cNvSpPr>
          <p:nvPr>
            <p:ph type="title"/>
          </p:nvPr>
        </p:nvSpPr>
        <p:spPr>
          <a:xfrm>
            <a:off x="770878" y="952022"/>
            <a:ext cx="2862591" cy="5157049"/>
          </a:xfrm>
        </p:spPr>
        <p:txBody>
          <a:bodyPr anchor="ctr">
            <a:normAutofit/>
          </a:bodyPr>
          <a:lstStyle/>
          <a:p>
            <a:r>
              <a:rPr lang="es-CO" sz="3700" dirty="0"/>
              <a:t>Análisis cualitativo CompuAlpes</a:t>
            </a:r>
            <a:endParaRPr lang="es-MX" sz="3700" dirty="0"/>
          </a:p>
        </p:txBody>
      </p:sp>
      <p:graphicFrame>
        <p:nvGraphicFramePr>
          <p:cNvPr id="5" name="Marcador de contenido 2">
            <a:extLst>
              <a:ext uri="{FF2B5EF4-FFF2-40B4-BE49-F238E27FC236}">
                <a16:creationId xmlns:a16="http://schemas.microsoft.com/office/drawing/2014/main" id="{0D0BA57C-328E-0E8E-A6E4-F2B9933B4CEF}"/>
              </a:ext>
            </a:extLst>
          </p:cNvPr>
          <p:cNvGraphicFramePr>
            <a:graphicFrameLocks noGrp="1"/>
          </p:cNvGraphicFramePr>
          <p:nvPr>
            <p:ph idx="1"/>
            <p:extLst>
              <p:ext uri="{D42A27DB-BD31-4B8C-83A1-F6EECF244321}">
                <p14:modId xmlns:p14="http://schemas.microsoft.com/office/powerpoint/2010/main" val="3318833109"/>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96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D22F2-49D5-3340-72EF-89456165F801}"/>
              </a:ext>
            </a:extLst>
          </p:cNvPr>
          <p:cNvSpPr>
            <a:spLocks noGrp="1"/>
          </p:cNvSpPr>
          <p:nvPr>
            <p:ph type="title"/>
          </p:nvPr>
        </p:nvSpPr>
        <p:spPr/>
        <p:txBody>
          <a:bodyPr/>
          <a:lstStyle/>
          <a:p>
            <a:r>
              <a:rPr lang="es-CO"/>
              <a:t>Recomendaciones</a:t>
            </a:r>
            <a:endParaRPr lang="es-MX" dirty="0"/>
          </a:p>
        </p:txBody>
      </p:sp>
      <p:graphicFrame>
        <p:nvGraphicFramePr>
          <p:cNvPr id="22" name="Marcador de contenido 2">
            <a:extLst>
              <a:ext uri="{FF2B5EF4-FFF2-40B4-BE49-F238E27FC236}">
                <a16:creationId xmlns:a16="http://schemas.microsoft.com/office/drawing/2014/main" id="{CAA160EB-81DD-920E-BA41-ACDD1949E108}"/>
              </a:ext>
            </a:extLst>
          </p:cNvPr>
          <p:cNvGraphicFramePr>
            <a:graphicFrameLocks noGrp="1"/>
          </p:cNvGraphicFramePr>
          <p:nvPr>
            <p:ph idx="1"/>
            <p:extLst>
              <p:ext uri="{D42A27DB-BD31-4B8C-83A1-F6EECF244321}">
                <p14:modId xmlns:p14="http://schemas.microsoft.com/office/powerpoint/2010/main" val="4218000904"/>
              </p:ext>
            </p:extLst>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93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64" name="Oval 6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CB1D8C7-939D-F45D-14F7-5944B64CA7D6}"/>
              </a:ext>
            </a:extLst>
          </p:cNvPr>
          <p:cNvSpPr>
            <a:spLocks noGrp="1"/>
          </p:cNvSpPr>
          <p:nvPr>
            <p:ph type="title"/>
          </p:nvPr>
        </p:nvSpPr>
        <p:spPr>
          <a:xfrm>
            <a:off x="770878" y="952023"/>
            <a:ext cx="10773422" cy="622733"/>
          </a:xfrm>
        </p:spPr>
        <p:txBody>
          <a:bodyPr anchor="t">
            <a:normAutofit fontScale="90000"/>
          </a:bodyPr>
          <a:lstStyle/>
          <a:p>
            <a:r>
              <a:rPr lang="es-CO" sz="4400" dirty="0"/>
              <a:t>Entendimiento de datos</a:t>
            </a:r>
            <a:endParaRPr lang="es-MX" sz="4400" dirty="0"/>
          </a:p>
        </p:txBody>
      </p:sp>
      <p:graphicFrame>
        <p:nvGraphicFramePr>
          <p:cNvPr id="10" name="Marcador de contenido 9">
            <a:extLst>
              <a:ext uri="{FF2B5EF4-FFF2-40B4-BE49-F238E27FC236}">
                <a16:creationId xmlns:a16="http://schemas.microsoft.com/office/drawing/2014/main" id="{FBF35DE2-881A-EEF0-C4DE-D2ABF5AD384E}"/>
              </a:ext>
            </a:extLst>
          </p:cNvPr>
          <p:cNvGraphicFramePr>
            <a:graphicFrameLocks noGrp="1"/>
          </p:cNvGraphicFramePr>
          <p:nvPr>
            <p:ph idx="1"/>
            <p:extLst>
              <p:ext uri="{D42A27DB-BD31-4B8C-83A1-F6EECF244321}">
                <p14:modId xmlns:p14="http://schemas.microsoft.com/office/powerpoint/2010/main" val="54993662"/>
              </p:ext>
            </p:extLst>
          </p:nvPr>
        </p:nvGraphicFramePr>
        <p:xfrm>
          <a:off x="613692" y="3495363"/>
          <a:ext cx="10773418" cy="2987380"/>
        </p:xfrm>
        <a:graphic>
          <a:graphicData uri="http://schemas.openxmlformats.org/drawingml/2006/table">
            <a:tbl>
              <a:tblPr firstRow="1" bandRow="1">
                <a:tableStyleId>{125E5076-3810-47DD-B79F-674D7AD40C01}</a:tableStyleId>
              </a:tblPr>
              <a:tblGrid>
                <a:gridCol w="744051">
                  <a:extLst>
                    <a:ext uri="{9D8B030D-6E8A-4147-A177-3AD203B41FA5}">
                      <a16:colId xmlns:a16="http://schemas.microsoft.com/office/drawing/2014/main" val="55228726"/>
                    </a:ext>
                  </a:extLst>
                </a:gridCol>
                <a:gridCol w="1105082">
                  <a:extLst>
                    <a:ext uri="{9D8B030D-6E8A-4147-A177-3AD203B41FA5}">
                      <a16:colId xmlns:a16="http://schemas.microsoft.com/office/drawing/2014/main" val="544622986"/>
                    </a:ext>
                  </a:extLst>
                </a:gridCol>
                <a:gridCol w="1105082">
                  <a:extLst>
                    <a:ext uri="{9D8B030D-6E8A-4147-A177-3AD203B41FA5}">
                      <a16:colId xmlns:a16="http://schemas.microsoft.com/office/drawing/2014/main" val="1341000312"/>
                    </a:ext>
                  </a:extLst>
                </a:gridCol>
                <a:gridCol w="1105082">
                  <a:extLst>
                    <a:ext uri="{9D8B030D-6E8A-4147-A177-3AD203B41FA5}">
                      <a16:colId xmlns:a16="http://schemas.microsoft.com/office/drawing/2014/main" val="1214166583"/>
                    </a:ext>
                  </a:extLst>
                </a:gridCol>
                <a:gridCol w="1105082">
                  <a:extLst>
                    <a:ext uri="{9D8B030D-6E8A-4147-A177-3AD203B41FA5}">
                      <a16:colId xmlns:a16="http://schemas.microsoft.com/office/drawing/2014/main" val="2733067209"/>
                    </a:ext>
                  </a:extLst>
                </a:gridCol>
                <a:gridCol w="1105082">
                  <a:extLst>
                    <a:ext uri="{9D8B030D-6E8A-4147-A177-3AD203B41FA5}">
                      <a16:colId xmlns:a16="http://schemas.microsoft.com/office/drawing/2014/main" val="4074655624"/>
                    </a:ext>
                  </a:extLst>
                </a:gridCol>
                <a:gridCol w="1105082">
                  <a:extLst>
                    <a:ext uri="{9D8B030D-6E8A-4147-A177-3AD203B41FA5}">
                      <a16:colId xmlns:a16="http://schemas.microsoft.com/office/drawing/2014/main" val="3733692889"/>
                    </a:ext>
                  </a:extLst>
                </a:gridCol>
                <a:gridCol w="1105082">
                  <a:extLst>
                    <a:ext uri="{9D8B030D-6E8A-4147-A177-3AD203B41FA5}">
                      <a16:colId xmlns:a16="http://schemas.microsoft.com/office/drawing/2014/main" val="2790684404"/>
                    </a:ext>
                  </a:extLst>
                </a:gridCol>
                <a:gridCol w="1188711">
                  <a:extLst>
                    <a:ext uri="{9D8B030D-6E8A-4147-A177-3AD203B41FA5}">
                      <a16:colId xmlns:a16="http://schemas.microsoft.com/office/drawing/2014/main" val="1838093207"/>
                    </a:ext>
                  </a:extLst>
                </a:gridCol>
                <a:gridCol w="1105082">
                  <a:extLst>
                    <a:ext uri="{9D8B030D-6E8A-4147-A177-3AD203B41FA5}">
                      <a16:colId xmlns:a16="http://schemas.microsoft.com/office/drawing/2014/main" val="3948088259"/>
                    </a:ext>
                  </a:extLst>
                </a:gridCol>
              </a:tblGrid>
              <a:tr h="515620">
                <a:tc>
                  <a:txBody>
                    <a:bodyPr/>
                    <a:lstStyle/>
                    <a:p>
                      <a:pPr algn="r" fontAlgn="ctr"/>
                      <a:endParaRPr lang="es-MX" sz="1300" b="1">
                        <a:effectLst/>
                      </a:endParaRPr>
                    </a:p>
                  </a:txBody>
                  <a:tcPr marL="63152" marR="63152" marT="31575" marB="31575" anchor="ctr"/>
                </a:tc>
                <a:tc>
                  <a:txBody>
                    <a:bodyPr/>
                    <a:lstStyle/>
                    <a:p>
                      <a:pPr algn="r" fontAlgn="ctr"/>
                      <a:r>
                        <a:rPr lang="es-MX" sz="1300" b="1">
                          <a:effectLst/>
                        </a:rPr>
                        <a:t>id</a:t>
                      </a:r>
                    </a:p>
                  </a:txBody>
                  <a:tcPr marL="63152" marR="63152" marT="31575" marB="31575" anchor="ctr"/>
                </a:tc>
                <a:tc>
                  <a:txBody>
                    <a:bodyPr/>
                    <a:lstStyle/>
                    <a:p>
                      <a:pPr algn="r" fontAlgn="ctr"/>
                      <a:r>
                        <a:rPr lang="es-MX" sz="1300" b="1">
                          <a:effectLst/>
                        </a:rPr>
                        <a:t>Ram</a:t>
                      </a:r>
                    </a:p>
                  </a:txBody>
                  <a:tcPr marL="63152" marR="63152" marT="31575" marB="31575" anchor="ctr"/>
                </a:tc>
                <a:tc>
                  <a:txBody>
                    <a:bodyPr/>
                    <a:lstStyle/>
                    <a:p>
                      <a:pPr algn="r" fontAlgn="ctr"/>
                      <a:r>
                        <a:rPr lang="es-MX" sz="1300" b="1" dirty="0" err="1">
                          <a:effectLst/>
                        </a:rPr>
                        <a:t>Weight</a:t>
                      </a:r>
                      <a:endParaRPr lang="es-MX" sz="1300" b="1" dirty="0">
                        <a:effectLst/>
                      </a:endParaRPr>
                    </a:p>
                  </a:txBody>
                  <a:tcPr marL="63152" marR="63152" marT="31575" marB="31575" anchor="ctr"/>
                </a:tc>
                <a:tc>
                  <a:txBody>
                    <a:bodyPr/>
                    <a:lstStyle/>
                    <a:p>
                      <a:pPr algn="r" fontAlgn="ctr"/>
                      <a:r>
                        <a:rPr lang="es-MX" sz="1300" b="1">
                          <a:effectLst/>
                        </a:rPr>
                        <a:t>Price</a:t>
                      </a:r>
                    </a:p>
                  </a:txBody>
                  <a:tcPr marL="63152" marR="63152" marT="31575" marB="31575" anchor="ctr"/>
                </a:tc>
                <a:tc>
                  <a:txBody>
                    <a:bodyPr/>
                    <a:lstStyle/>
                    <a:p>
                      <a:pPr algn="r" fontAlgn="ctr"/>
                      <a:r>
                        <a:rPr lang="es-MX" sz="1300" b="1">
                          <a:effectLst/>
                        </a:rPr>
                        <a:t>TouchScreen</a:t>
                      </a:r>
                    </a:p>
                  </a:txBody>
                  <a:tcPr marL="63152" marR="63152" marT="31575" marB="31575" anchor="ctr"/>
                </a:tc>
                <a:tc>
                  <a:txBody>
                    <a:bodyPr/>
                    <a:lstStyle/>
                    <a:p>
                      <a:pPr algn="r" fontAlgn="ctr"/>
                      <a:r>
                        <a:rPr lang="es-MX" sz="1300" b="1">
                          <a:effectLst/>
                        </a:rPr>
                        <a:t>Ips</a:t>
                      </a:r>
                    </a:p>
                  </a:txBody>
                  <a:tcPr marL="63152" marR="63152" marT="31575" marB="31575" anchor="ctr"/>
                </a:tc>
                <a:tc>
                  <a:txBody>
                    <a:bodyPr/>
                    <a:lstStyle/>
                    <a:p>
                      <a:pPr algn="r" fontAlgn="ctr"/>
                      <a:r>
                        <a:rPr lang="es-MX" sz="1300" b="1">
                          <a:effectLst/>
                        </a:rPr>
                        <a:t>Ppi</a:t>
                      </a:r>
                    </a:p>
                  </a:txBody>
                  <a:tcPr marL="63152" marR="63152" marT="31575" marB="31575" anchor="ctr"/>
                </a:tc>
                <a:tc>
                  <a:txBody>
                    <a:bodyPr/>
                    <a:lstStyle/>
                    <a:p>
                      <a:pPr algn="r" fontAlgn="ctr"/>
                      <a:r>
                        <a:rPr lang="es-MX" sz="1300" b="1">
                          <a:effectLst/>
                        </a:rPr>
                        <a:t>HDD</a:t>
                      </a:r>
                    </a:p>
                  </a:txBody>
                  <a:tcPr marL="63152" marR="63152" marT="31575" marB="31575" anchor="ctr"/>
                </a:tc>
                <a:tc>
                  <a:txBody>
                    <a:bodyPr/>
                    <a:lstStyle/>
                    <a:p>
                      <a:pPr algn="r" fontAlgn="ctr"/>
                      <a:r>
                        <a:rPr lang="es-MX" sz="1300" b="1">
                          <a:effectLst/>
                        </a:rPr>
                        <a:t>SSD</a:t>
                      </a:r>
                    </a:p>
                  </a:txBody>
                  <a:tcPr marL="63152" marR="63152" marT="31575" marB="31575" anchor="ctr"/>
                </a:tc>
                <a:extLst>
                  <a:ext uri="{0D108BD9-81ED-4DB2-BD59-A6C34878D82A}">
                    <a16:rowId xmlns:a16="http://schemas.microsoft.com/office/drawing/2014/main" val="3617700401"/>
                  </a:ext>
                </a:extLst>
              </a:tr>
              <a:tr h="308970">
                <a:tc>
                  <a:txBody>
                    <a:bodyPr/>
                    <a:lstStyle/>
                    <a:p>
                      <a:pPr algn="r" fontAlgn="ctr"/>
                      <a:r>
                        <a:rPr lang="es-MX" sz="1300" b="1">
                          <a:effectLst/>
                        </a:rPr>
                        <a:t>count</a:t>
                      </a:r>
                    </a:p>
                  </a:txBody>
                  <a:tcPr marL="63152" marR="63152" marT="31575" marB="31575" anchor="ctr"/>
                </a:tc>
                <a:tc>
                  <a:txBody>
                    <a:bodyPr/>
                    <a:lstStyle/>
                    <a:p>
                      <a:pPr algn="r" fontAlgn="ctr"/>
                      <a:r>
                        <a:rPr lang="es-MX" sz="1300">
                          <a:effectLst/>
                        </a:rPr>
                        <a:t>1216.000000</a:t>
                      </a:r>
                    </a:p>
                  </a:txBody>
                  <a:tcPr marL="63152" marR="63152" marT="31575" marB="31575" anchor="ctr"/>
                </a:tc>
                <a:tc>
                  <a:txBody>
                    <a:bodyPr/>
                    <a:lstStyle/>
                    <a:p>
                      <a:pPr algn="r" fontAlgn="ctr"/>
                      <a:r>
                        <a:rPr lang="es-MX" sz="1300">
                          <a:effectLst/>
                        </a:rPr>
                        <a:t>1216.000000</a:t>
                      </a:r>
                    </a:p>
                  </a:txBody>
                  <a:tcPr marL="63152" marR="63152" marT="31575" marB="31575" anchor="ctr"/>
                </a:tc>
                <a:tc>
                  <a:txBody>
                    <a:bodyPr/>
                    <a:lstStyle/>
                    <a:p>
                      <a:pPr algn="r" fontAlgn="ctr"/>
                      <a:r>
                        <a:rPr lang="es-MX" sz="1300">
                          <a:effectLst/>
                        </a:rPr>
                        <a:t>1193.000000</a:t>
                      </a:r>
                    </a:p>
                  </a:txBody>
                  <a:tcPr marL="63152" marR="63152" marT="31575" marB="31575" anchor="ctr"/>
                </a:tc>
                <a:tc>
                  <a:txBody>
                    <a:bodyPr/>
                    <a:lstStyle/>
                    <a:p>
                      <a:pPr algn="r" fontAlgn="ctr"/>
                      <a:r>
                        <a:rPr lang="es-MX" sz="1300">
                          <a:effectLst/>
                        </a:rPr>
                        <a:t>1201.000000</a:t>
                      </a:r>
                    </a:p>
                  </a:txBody>
                  <a:tcPr marL="63152" marR="63152" marT="31575" marB="31575" anchor="ctr"/>
                </a:tc>
                <a:tc>
                  <a:txBody>
                    <a:bodyPr/>
                    <a:lstStyle/>
                    <a:p>
                      <a:pPr algn="r" fontAlgn="ctr"/>
                      <a:r>
                        <a:rPr lang="es-MX" sz="1300">
                          <a:effectLst/>
                        </a:rPr>
                        <a:t>1216.000000</a:t>
                      </a:r>
                    </a:p>
                  </a:txBody>
                  <a:tcPr marL="63152" marR="63152" marT="31575" marB="31575" anchor="ctr"/>
                </a:tc>
                <a:tc>
                  <a:txBody>
                    <a:bodyPr/>
                    <a:lstStyle/>
                    <a:p>
                      <a:pPr algn="r" fontAlgn="ctr"/>
                      <a:r>
                        <a:rPr lang="es-MX" sz="1300">
                          <a:effectLst/>
                        </a:rPr>
                        <a:t>1216.000000</a:t>
                      </a:r>
                    </a:p>
                  </a:txBody>
                  <a:tcPr marL="63152" marR="63152" marT="31575" marB="31575" anchor="ctr"/>
                </a:tc>
                <a:tc>
                  <a:txBody>
                    <a:bodyPr/>
                    <a:lstStyle/>
                    <a:p>
                      <a:pPr algn="r" fontAlgn="ctr"/>
                      <a:r>
                        <a:rPr lang="es-MX" sz="1300">
                          <a:effectLst/>
                        </a:rPr>
                        <a:t>1204.000000</a:t>
                      </a:r>
                    </a:p>
                  </a:txBody>
                  <a:tcPr marL="63152" marR="63152" marT="31575" marB="31575" anchor="ctr"/>
                </a:tc>
                <a:tc>
                  <a:txBody>
                    <a:bodyPr/>
                    <a:lstStyle/>
                    <a:p>
                      <a:pPr algn="r" fontAlgn="ctr"/>
                      <a:r>
                        <a:rPr lang="es-MX" sz="1300">
                          <a:effectLst/>
                        </a:rPr>
                        <a:t>1200.000000</a:t>
                      </a:r>
                    </a:p>
                  </a:txBody>
                  <a:tcPr marL="63152" marR="63152" marT="31575" marB="31575" anchor="ctr"/>
                </a:tc>
                <a:tc>
                  <a:txBody>
                    <a:bodyPr/>
                    <a:lstStyle/>
                    <a:p>
                      <a:pPr algn="r" fontAlgn="ctr"/>
                      <a:r>
                        <a:rPr lang="es-MX" sz="1300">
                          <a:effectLst/>
                        </a:rPr>
                        <a:t>1216.000000</a:t>
                      </a:r>
                    </a:p>
                  </a:txBody>
                  <a:tcPr marL="63152" marR="63152" marT="31575" marB="31575" anchor="ctr"/>
                </a:tc>
                <a:extLst>
                  <a:ext uri="{0D108BD9-81ED-4DB2-BD59-A6C34878D82A}">
                    <a16:rowId xmlns:a16="http://schemas.microsoft.com/office/drawing/2014/main" val="241763525"/>
                  </a:ext>
                </a:extLst>
              </a:tr>
              <a:tr h="308970">
                <a:tc>
                  <a:txBody>
                    <a:bodyPr/>
                    <a:lstStyle/>
                    <a:p>
                      <a:pPr algn="r" fontAlgn="ctr"/>
                      <a:r>
                        <a:rPr lang="es-MX" sz="1300" b="1">
                          <a:effectLst/>
                        </a:rPr>
                        <a:t>mean</a:t>
                      </a:r>
                    </a:p>
                  </a:txBody>
                  <a:tcPr marL="63152" marR="63152" marT="31575" marB="31575" anchor="ctr"/>
                </a:tc>
                <a:tc>
                  <a:txBody>
                    <a:bodyPr/>
                    <a:lstStyle/>
                    <a:p>
                      <a:pPr algn="r" fontAlgn="ctr"/>
                      <a:r>
                        <a:rPr lang="es-MX" sz="1300">
                          <a:effectLst/>
                        </a:rPr>
                        <a:t>637.925164</a:t>
                      </a:r>
                    </a:p>
                  </a:txBody>
                  <a:tcPr marL="63152" marR="63152" marT="31575" marB="31575" anchor="ctr"/>
                </a:tc>
                <a:tc>
                  <a:txBody>
                    <a:bodyPr/>
                    <a:lstStyle/>
                    <a:p>
                      <a:pPr algn="r" fontAlgn="ctr"/>
                      <a:r>
                        <a:rPr lang="es-MX" sz="1300">
                          <a:effectLst/>
                        </a:rPr>
                        <a:t>8.458882</a:t>
                      </a:r>
                    </a:p>
                  </a:txBody>
                  <a:tcPr marL="63152" marR="63152" marT="31575" marB="31575" anchor="ctr"/>
                </a:tc>
                <a:tc>
                  <a:txBody>
                    <a:bodyPr/>
                    <a:lstStyle/>
                    <a:p>
                      <a:pPr algn="r" fontAlgn="ctr"/>
                      <a:r>
                        <a:rPr lang="es-MX" sz="1300">
                          <a:effectLst/>
                        </a:rPr>
                        <a:t>2.401572</a:t>
                      </a:r>
                    </a:p>
                  </a:txBody>
                  <a:tcPr marL="63152" marR="63152" marT="31575" marB="31575" anchor="ctr"/>
                </a:tc>
                <a:tc>
                  <a:txBody>
                    <a:bodyPr/>
                    <a:lstStyle/>
                    <a:p>
                      <a:pPr algn="r" fontAlgn="ctr"/>
                      <a:r>
                        <a:rPr lang="es-MX" sz="1300">
                          <a:effectLst/>
                        </a:rPr>
                        <a:t>13.114402</a:t>
                      </a:r>
                    </a:p>
                  </a:txBody>
                  <a:tcPr marL="63152" marR="63152" marT="31575" marB="31575" anchor="ctr"/>
                </a:tc>
                <a:tc>
                  <a:txBody>
                    <a:bodyPr/>
                    <a:lstStyle/>
                    <a:p>
                      <a:pPr algn="r" fontAlgn="ctr"/>
                      <a:r>
                        <a:rPr lang="es-MX" sz="1300">
                          <a:effectLst/>
                        </a:rPr>
                        <a:t>0.145559</a:t>
                      </a:r>
                    </a:p>
                  </a:txBody>
                  <a:tcPr marL="63152" marR="63152" marT="31575" marB="31575" anchor="ctr"/>
                </a:tc>
                <a:tc>
                  <a:txBody>
                    <a:bodyPr/>
                    <a:lstStyle/>
                    <a:p>
                      <a:pPr algn="r" fontAlgn="ctr"/>
                      <a:r>
                        <a:rPr lang="es-MX" sz="1300">
                          <a:effectLst/>
                        </a:rPr>
                        <a:t>0.285362</a:t>
                      </a:r>
                    </a:p>
                  </a:txBody>
                  <a:tcPr marL="63152" marR="63152" marT="31575" marB="31575" anchor="ctr"/>
                </a:tc>
                <a:tc>
                  <a:txBody>
                    <a:bodyPr/>
                    <a:lstStyle/>
                    <a:p>
                      <a:pPr algn="r" fontAlgn="ctr"/>
                      <a:r>
                        <a:rPr lang="es-MX" sz="1300">
                          <a:effectLst/>
                        </a:rPr>
                        <a:t>183.830716</a:t>
                      </a:r>
                    </a:p>
                  </a:txBody>
                  <a:tcPr marL="63152" marR="63152" marT="31575" marB="31575" anchor="ctr"/>
                </a:tc>
                <a:tc>
                  <a:txBody>
                    <a:bodyPr/>
                    <a:lstStyle/>
                    <a:p>
                      <a:pPr algn="r" fontAlgn="ctr"/>
                      <a:r>
                        <a:rPr lang="es-MX" sz="1300">
                          <a:effectLst/>
                        </a:rPr>
                        <a:t>441.218800</a:t>
                      </a:r>
                    </a:p>
                  </a:txBody>
                  <a:tcPr marL="63152" marR="63152" marT="31575" marB="31575" anchor="ctr"/>
                </a:tc>
                <a:tc>
                  <a:txBody>
                    <a:bodyPr/>
                    <a:lstStyle/>
                    <a:p>
                      <a:pPr algn="r" fontAlgn="ctr"/>
                      <a:r>
                        <a:rPr lang="es-MX" sz="1300">
                          <a:effectLst/>
                        </a:rPr>
                        <a:t>187.529605</a:t>
                      </a:r>
                    </a:p>
                  </a:txBody>
                  <a:tcPr marL="63152" marR="63152" marT="31575" marB="31575" anchor="ctr"/>
                </a:tc>
                <a:extLst>
                  <a:ext uri="{0D108BD9-81ED-4DB2-BD59-A6C34878D82A}">
                    <a16:rowId xmlns:a16="http://schemas.microsoft.com/office/drawing/2014/main" val="2982819039"/>
                  </a:ext>
                </a:extLst>
              </a:tr>
              <a:tr h="308970">
                <a:tc>
                  <a:txBody>
                    <a:bodyPr/>
                    <a:lstStyle/>
                    <a:p>
                      <a:pPr algn="r" fontAlgn="ctr"/>
                      <a:r>
                        <a:rPr lang="es-MX" sz="1300" b="1">
                          <a:effectLst/>
                        </a:rPr>
                        <a:t>std</a:t>
                      </a:r>
                    </a:p>
                  </a:txBody>
                  <a:tcPr marL="63152" marR="63152" marT="31575" marB="31575" anchor="ctr"/>
                </a:tc>
                <a:tc>
                  <a:txBody>
                    <a:bodyPr/>
                    <a:lstStyle/>
                    <a:p>
                      <a:pPr algn="r" fontAlgn="ctr"/>
                      <a:r>
                        <a:rPr lang="es-MX" sz="1300">
                          <a:effectLst/>
                        </a:rPr>
                        <a:t>367.482876</a:t>
                      </a:r>
                    </a:p>
                  </a:txBody>
                  <a:tcPr marL="63152" marR="63152" marT="31575" marB="31575" anchor="ctr"/>
                </a:tc>
                <a:tc>
                  <a:txBody>
                    <a:bodyPr/>
                    <a:lstStyle/>
                    <a:p>
                      <a:pPr algn="r" fontAlgn="ctr"/>
                      <a:r>
                        <a:rPr lang="es-MX" sz="1300">
                          <a:effectLst/>
                        </a:rPr>
                        <a:t>5.094332</a:t>
                      </a:r>
                    </a:p>
                  </a:txBody>
                  <a:tcPr marL="63152" marR="63152" marT="31575" marB="31575" anchor="ctr"/>
                </a:tc>
                <a:tc>
                  <a:txBody>
                    <a:bodyPr/>
                    <a:lstStyle/>
                    <a:p>
                      <a:pPr algn="r" fontAlgn="ctr"/>
                      <a:r>
                        <a:rPr lang="es-MX" sz="1300">
                          <a:effectLst/>
                        </a:rPr>
                        <a:t>4.844791</a:t>
                      </a:r>
                    </a:p>
                  </a:txBody>
                  <a:tcPr marL="63152" marR="63152" marT="31575" marB="31575" anchor="ctr"/>
                </a:tc>
                <a:tc>
                  <a:txBody>
                    <a:bodyPr/>
                    <a:lstStyle/>
                    <a:p>
                      <a:pPr algn="r" fontAlgn="ctr"/>
                      <a:r>
                        <a:rPr lang="es-MX" sz="1300">
                          <a:effectLst/>
                        </a:rPr>
                        <a:t>28.659102</a:t>
                      </a:r>
                    </a:p>
                  </a:txBody>
                  <a:tcPr marL="63152" marR="63152" marT="31575" marB="31575" anchor="ctr"/>
                </a:tc>
                <a:tc>
                  <a:txBody>
                    <a:bodyPr/>
                    <a:lstStyle/>
                    <a:p>
                      <a:pPr algn="r" fontAlgn="ctr"/>
                      <a:r>
                        <a:rPr lang="es-MX" sz="1300">
                          <a:effectLst/>
                        </a:rPr>
                        <a:t>0.352809</a:t>
                      </a:r>
                    </a:p>
                  </a:txBody>
                  <a:tcPr marL="63152" marR="63152" marT="31575" marB="31575" anchor="ctr"/>
                </a:tc>
                <a:tc>
                  <a:txBody>
                    <a:bodyPr/>
                    <a:lstStyle/>
                    <a:p>
                      <a:pPr algn="r" fontAlgn="ctr"/>
                      <a:r>
                        <a:rPr lang="es-MX" sz="1300">
                          <a:effectLst/>
                        </a:rPr>
                        <a:t>0.451772</a:t>
                      </a:r>
                    </a:p>
                  </a:txBody>
                  <a:tcPr marL="63152" marR="63152" marT="31575" marB="31575" anchor="ctr"/>
                </a:tc>
                <a:tc>
                  <a:txBody>
                    <a:bodyPr/>
                    <a:lstStyle/>
                    <a:p>
                      <a:pPr algn="r" fontAlgn="ctr"/>
                      <a:r>
                        <a:rPr lang="es-MX" sz="1300">
                          <a:effectLst/>
                        </a:rPr>
                        <a:t>449.708876</a:t>
                      </a:r>
                    </a:p>
                  </a:txBody>
                  <a:tcPr marL="63152" marR="63152" marT="31575" marB="31575" anchor="ctr"/>
                </a:tc>
                <a:tc>
                  <a:txBody>
                    <a:bodyPr/>
                    <a:lstStyle/>
                    <a:p>
                      <a:pPr algn="r" fontAlgn="ctr"/>
                      <a:r>
                        <a:rPr lang="es-MX" sz="1300">
                          <a:effectLst/>
                        </a:rPr>
                        <a:t>927.052855</a:t>
                      </a:r>
                    </a:p>
                  </a:txBody>
                  <a:tcPr marL="63152" marR="63152" marT="31575" marB="31575" anchor="ctr"/>
                </a:tc>
                <a:tc>
                  <a:txBody>
                    <a:bodyPr/>
                    <a:lstStyle/>
                    <a:p>
                      <a:pPr algn="r" fontAlgn="ctr"/>
                      <a:r>
                        <a:rPr lang="es-MX" sz="1300">
                          <a:effectLst/>
                        </a:rPr>
                        <a:t>186.902926</a:t>
                      </a:r>
                    </a:p>
                  </a:txBody>
                  <a:tcPr marL="63152" marR="63152" marT="31575" marB="31575" anchor="ctr"/>
                </a:tc>
                <a:extLst>
                  <a:ext uri="{0D108BD9-81ED-4DB2-BD59-A6C34878D82A}">
                    <a16:rowId xmlns:a16="http://schemas.microsoft.com/office/drawing/2014/main" val="3345768120"/>
                  </a:ext>
                </a:extLst>
              </a:tr>
              <a:tr h="308970">
                <a:tc>
                  <a:txBody>
                    <a:bodyPr/>
                    <a:lstStyle/>
                    <a:p>
                      <a:pPr algn="r" fontAlgn="ctr"/>
                      <a:r>
                        <a:rPr lang="es-MX" sz="1300" b="1">
                          <a:effectLst/>
                        </a:rPr>
                        <a:t>min</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2.000000</a:t>
                      </a:r>
                    </a:p>
                  </a:txBody>
                  <a:tcPr marL="63152" marR="63152" marT="31575" marB="31575" anchor="ctr"/>
                </a:tc>
                <a:tc>
                  <a:txBody>
                    <a:bodyPr/>
                    <a:lstStyle/>
                    <a:p>
                      <a:pPr algn="r" fontAlgn="ctr"/>
                      <a:r>
                        <a:rPr lang="es-MX" sz="1300">
                          <a:effectLst/>
                        </a:rPr>
                        <a:t>0.690000</a:t>
                      </a:r>
                    </a:p>
                  </a:txBody>
                  <a:tcPr marL="63152" marR="63152" marT="31575" marB="31575" anchor="ctr"/>
                </a:tc>
                <a:tc>
                  <a:txBody>
                    <a:bodyPr/>
                    <a:lstStyle/>
                    <a:p>
                      <a:pPr algn="r" fontAlgn="ctr"/>
                      <a:r>
                        <a:rPr lang="es-MX" sz="1300">
                          <a:effectLst/>
                        </a:rPr>
                        <a:t>9.134616</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90.583402</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0.000000</a:t>
                      </a:r>
                    </a:p>
                  </a:txBody>
                  <a:tcPr marL="63152" marR="63152" marT="31575" marB="31575" anchor="ctr"/>
                </a:tc>
                <a:extLst>
                  <a:ext uri="{0D108BD9-81ED-4DB2-BD59-A6C34878D82A}">
                    <a16:rowId xmlns:a16="http://schemas.microsoft.com/office/drawing/2014/main" val="54781916"/>
                  </a:ext>
                </a:extLst>
              </a:tr>
              <a:tr h="308970">
                <a:tc>
                  <a:txBody>
                    <a:bodyPr/>
                    <a:lstStyle/>
                    <a:p>
                      <a:pPr algn="r" fontAlgn="ctr"/>
                      <a:r>
                        <a:rPr lang="es-MX" sz="1300" b="1">
                          <a:effectLst/>
                        </a:rPr>
                        <a:t>25%</a:t>
                      </a:r>
                    </a:p>
                  </a:txBody>
                  <a:tcPr marL="63152" marR="63152" marT="31575" marB="31575" anchor="ctr"/>
                </a:tc>
                <a:tc>
                  <a:txBody>
                    <a:bodyPr/>
                    <a:lstStyle/>
                    <a:p>
                      <a:pPr algn="r" fontAlgn="ctr"/>
                      <a:r>
                        <a:rPr lang="es-MX" sz="1300">
                          <a:effectLst/>
                        </a:rPr>
                        <a:t>319.750000</a:t>
                      </a:r>
                    </a:p>
                  </a:txBody>
                  <a:tcPr marL="63152" marR="63152" marT="31575" marB="31575" anchor="ctr"/>
                </a:tc>
                <a:tc>
                  <a:txBody>
                    <a:bodyPr/>
                    <a:lstStyle/>
                    <a:p>
                      <a:pPr algn="r" fontAlgn="ctr"/>
                      <a:r>
                        <a:rPr lang="es-MX" sz="1300">
                          <a:effectLst/>
                        </a:rPr>
                        <a:t>4.000000</a:t>
                      </a:r>
                    </a:p>
                  </a:txBody>
                  <a:tcPr marL="63152" marR="63152" marT="31575" marB="31575" anchor="ctr"/>
                </a:tc>
                <a:tc>
                  <a:txBody>
                    <a:bodyPr/>
                    <a:lstStyle/>
                    <a:p>
                      <a:pPr algn="r" fontAlgn="ctr"/>
                      <a:r>
                        <a:rPr lang="es-MX" sz="1300">
                          <a:effectLst/>
                        </a:rPr>
                        <a:t>1.500000</a:t>
                      </a:r>
                    </a:p>
                  </a:txBody>
                  <a:tcPr marL="63152" marR="63152" marT="31575" marB="31575" anchor="ctr"/>
                </a:tc>
                <a:tc>
                  <a:txBody>
                    <a:bodyPr/>
                    <a:lstStyle/>
                    <a:p>
                      <a:pPr algn="r" fontAlgn="ctr"/>
                      <a:r>
                        <a:rPr lang="es-MX" sz="1300">
                          <a:effectLst/>
                        </a:rPr>
                        <a:t>10.403650</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127.335675</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0.000000</a:t>
                      </a:r>
                    </a:p>
                  </a:txBody>
                  <a:tcPr marL="63152" marR="63152" marT="31575" marB="31575" anchor="ctr"/>
                </a:tc>
                <a:extLst>
                  <a:ext uri="{0D108BD9-81ED-4DB2-BD59-A6C34878D82A}">
                    <a16:rowId xmlns:a16="http://schemas.microsoft.com/office/drawing/2014/main" val="2197114628"/>
                  </a:ext>
                </a:extLst>
              </a:tr>
              <a:tr h="308970">
                <a:tc>
                  <a:txBody>
                    <a:bodyPr/>
                    <a:lstStyle/>
                    <a:p>
                      <a:pPr algn="r" fontAlgn="ctr"/>
                      <a:r>
                        <a:rPr lang="es-MX" sz="1300" b="1">
                          <a:effectLst/>
                        </a:rPr>
                        <a:t>50%</a:t>
                      </a:r>
                    </a:p>
                  </a:txBody>
                  <a:tcPr marL="63152" marR="63152" marT="31575" marB="31575" anchor="ctr"/>
                </a:tc>
                <a:tc>
                  <a:txBody>
                    <a:bodyPr/>
                    <a:lstStyle/>
                    <a:p>
                      <a:pPr algn="r" fontAlgn="ctr"/>
                      <a:r>
                        <a:rPr lang="es-MX" sz="1300">
                          <a:effectLst/>
                        </a:rPr>
                        <a:t>638.500000</a:t>
                      </a:r>
                    </a:p>
                  </a:txBody>
                  <a:tcPr marL="63152" marR="63152" marT="31575" marB="31575" anchor="ctr"/>
                </a:tc>
                <a:tc>
                  <a:txBody>
                    <a:bodyPr/>
                    <a:lstStyle/>
                    <a:p>
                      <a:pPr algn="r" fontAlgn="ctr"/>
                      <a:r>
                        <a:rPr lang="es-MX" sz="1300">
                          <a:effectLst/>
                        </a:rPr>
                        <a:t>8.000000</a:t>
                      </a:r>
                    </a:p>
                  </a:txBody>
                  <a:tcPr marL="63152" marR="63152" marT="31575" marB="31575" anchor="ctr"/>
                </a:tc>
                <a:tc>
                  <a:txBody>
                    <a:bodyPr/>
                    <a:lstStyle/>
                    <a:p>
                      <a:pPr algn="r" fontAlgn="ctr"/>
                      <a:r>
                        <a:rPr lang="es-MX" sz="1300">
                          <a:effectLst/>
                        </a:rPr>
                        <a:t>2.040000</a:t>
                      </a:r>
                    </a:p>
                  </a:txBody>
                  <a:tcPr marL="63152" marR="63152" marT="31575" marB="31575" anchor="ctr"/>
                </a:tc>
                <a:tc>
                  <a:txBody>
                    <a:bodyPr/>
                    <a:lstStyle/>
                    <a:p>
                      <a:pPr algn="r" fontAlgn="ctr"/>
                      <a:r>
                        <a:rPr lang="es-MX" sz="1300">
                          <a:effectLst/>
                        </a:rPr>
                        <a:t>10.882316</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141.211998</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256.000000</a:t>
                      </a:r>
                    </a:p>
                  </a:txBody>
                  <a:tcPr marL="63152" marR="63152" marT="31575" marB="31575" anchor="ctr"/>
                </a:tc>
                <a:extLst>
                  <a:ext uri="{0D108BD9-81ED-4DB2-BD59-A6C34878D82A}">
                    <a16:rowId xmlns:a16="http://schemas.microsoft.com/office/drawing/2014/main" val="4127250428"/>
                  </a:ext>
                </a:extLst>
              </a:tr>
              <a:tr h="308970">
                <a:tc>
                  <a:txBody>
                    <a:bodyPr/>
                    <a:lstStyle/>
                    <a:p>
                      <a:pPr algn="r" fontAlgn="ctr"/>
                      <a:r>
                        <a:rPr lang="es-MX" sz="1300" b="1">
                          <a:effectLst/>
                        </a:rPr>
                        <a:t>75%</a:t>
                      </a:r>
                    </a:p>
                  </a:txBody>
                  <a:tcPr marL="63152" marR="63152" marT="31575" marB="31575" anchor="ctr"/>
                </a:tc>
                <a:tc>
                  <a:txBody>
                    <a:bodyPr/>
                    <a:lstStyle/>
                    <a:p>
                      <a:pPr algn="r" fontAlgn="ctr"/>
                      <a:r>
                        <a:rPr lang="es-MX" sz="1300">
                          <a:effectLst/>
                        </a:rPr>
                        <a:t>954.250000</a:t>
                      </a:r>
                    </a:p>
                  </a:txBody>
                  <a:tcPr marL="63152" marR="63152" marT="31575" marB="31575" anchor="ctr"/>
                </a:tc>
                <a:tc>
                  <a:txBody>
                    <a:bodyPr/>
                    <a:lstStyle/>
                    <a:p>
                      <a:pPr algn="r" fontAlgn="ctr"/>
                      <a:r>
                        <a:rPr lang="es-MX" sz="1300">
                          <a:effectLst/>
                        </a:rPr>
                        <a:t>8.000000</a:t>
                      </a:r>
                    </a:p>
                  </a:txBody>
                  <a:tcPr marL="63152" marR="63152" marT="31575" marB="31575" anchor="ctr"/>
                </a:tc>
                <a:tc>
                  <a:txBody>
                    <a:bodyPr/>
                    <a:lstStyle/>
                    <a:p>
                      <a:pPr algn="r" fontAlgn="ctr"/>
                      <a:r>
                        <a:rPr lang="es-MX" sz="1300">
                          <a:effectLst/>
                        </a:rPr>
                        <a:t>2.320000</a:t>
                      </a:r>
                    </a:p>
                  </a:txBody>
                  <a:tcPr marL="63152" marR="63152" marT="31575" marB="31575" anchor="ctr"/>
                </a:tc>
                <a:tc>
                  <a:txBody>
                    <a:bodyPr/>
                    <a:lstStyle/>
                    <a:p>
                      <a:pPr algn="r" fontAlgn="ctr"/>
                      <a:r>
                        <a:rPr lang="es-MX" sz="1300">
                          <a:effectLst/>
                        </a:rPr>
                        <a:t>11.288115</a:t>
                      </a:r>
                    </a:p>
                  </a:txBody>
                  <a:tcPr marL="63152" marR="63152" marT="31575" marB="31575" anchor="ctr"/>
                </a:tc>
                <a:tc>
                  <a:txBody>
                    <a:bodyPr/>
                    <a:lstStyle/>
                    <a:p>
                      <a:pPr algn="r" fontAlgn="ctr"/>
                      <a:r>
                        <a:rPr lang="es-MX" sz="1300">
                          <a:effectLst/>
                        </a:rPr>
                        <a:t>0.000000</a:t>
                      </a:r>
                    </a:p>
                  </a:txBody>
                  <a:tcPr marL="63152" marR="63152" marT="31575" marB="31575" anchor="ctr"/>
                </a:tc>
                <a:tc>
                  <a:txBody>
                    <a:bodyPr/>
                    <a:lstStyle/>
                    <a:p>
                      <a:pPr algn="r" fontAlgn="ctr"/>
                      <a:r>
                        <a:rPr lang="es-MX" sz="1300">
                          <a:effectLst/>
                        </a:rPr>
                        <a:t>1.000000</a:t>
                      </a:r>
                    </a:p>
                  </a:txBody>
                  <a:tcPr marL="63152" marR="63152" marT="31575" marB="31575" anchor="ctr"/>
                </a:tc>
                <a:tc>
                  <a:txBody>
                    <a:bodyPr/>
                    <a:lstStyle/>
                    <a:p>
                      <a:pPr algn="r" fontAlgn="ctr"/>
                      <a:r>
                        <a:rPr lang="es-MX" sz="1300">
                          <a:effectLst/>
                        </a:rPr>
                        <a:t>157.350512</a:t>
                      </a:r>
                    </a:p>
                  </a:txBody>
                  <a:tcPr marL="63152" marR="63152" marT="31575" marB="31575" anchor="ctr"/>
                </a:tc>
                <a:tc>
                  <a:txBody>
                    <a:bodyPr/>
                    <a:lstStyle/>
                    <a:p>
                      <a:pPr algn="r" fontAlgn="ctr"/>
                      <a:r>
                        <a:rPr lang="es-MX" sz="1300">
                          <a:effectLst/>
                        </a:rPr>
                        <a:t>1000.000000</a:t>
                      </a:r>
                    </a:p>
                  </a:txBody>
                  <a:tcPr marL="63152" marR="63152" marT="31575" marB="31575" anchor="ctr"/>
                </a:tc>
                <a:tc>
                  <a:txBody>
                    <a:bodyPr/>
                    <a:lstStyle/>
                    <a:p>
                      <a:pPr algn="r" fontAlgn="ctr"/>
                      <a:r>
                        <a:rPr lang="es-MX" sz="1300">
                          <a:effectLst/>
                        </a:rPr>
                        <a:t>256.000000</a:t>
                      </a:r>
                    </a:p>
                  </a:txBody>
                  <a:tcPr marL="63152" marR="63152" marT="31575" marB="31575" anchor="ctr"/>
                </a:tc>
                <a:extLst>
                  <a:ext uri="{0D108BD9-81ED-4DB2-BD59-A6C34878D82A}">
                    <a16:rowId xmlns:a16="http://schemas.microsoft.com/office/drawing/2014/main" val="2816464020"/>
                  </a:ext>
                </a:extLst>
              </a:tr>
              <a:tr h="308970">
                <a:tc>
                  <a:txBody>
                    <a:bodyPr/>
                    <a:lstStyle/>
                    <a:p>
                      <a:pPr algn="r" fontAlgn="ctr"/>
                      <a:r>
                        <a:rPr lang="es-MX" sz="1300" b="1">
                          <a:effectLst/>
                        </a:rPr>
                        <a:t>max</a:t>
                      </a:r>
                    </a:p>
                  </a:txBody>
                  <a:tcPr marL="63152" marR="63152" marT="31575" marB="31575" anchor="ctr"/>
                </a:tc>
                <a:tc>
                  <a:txBody>
                    <a:bodyPr/>
                    <a:lstStyle/>
                    <a:p>
                      <a:pPr algn="r" fontAlgn="ctr"/>
                      <a:r>
                        <a:rPr lang="es-MX" sz="1300">
                          <a:effectLst/>
                        </a:rPr>
                        <a:t>1272.000000</a:t>
                      </a:r>
                    </a:p>
                  </a:txBody>
                  <a:tcPr marL="63152" marR="63152" marT="31575" marB="31575" anchor="ctr"/>
                </a:tc>
                <a:tc>
                  <a:txBody>
                    <a:bodyPr/>
                    <a:lstStyle/>
                    <a:p>
                      <a:pPr algn="r" fontAlgn="ctr"/>
                      <a:r>
                        <a:rPr lang="es-MX" sz="1300">
                          <a:effectLst/>
                        </a:rPr>
                        <a:t>64.000000</a:t>
                      </a:r>
                    </a:p>
                  </a:txBody>
                  <a:tcPr marL="63152" marR="63152" marT="31575" marB="31575" anchor="ctr"/>
                </a:tc>
                <a:tc>
                  <a:txBody>
                    <a:bodyPr/>
                    <a:lstStyle/>
                    <a:p>
                      <a:pPr algn="r" fontAlgn="ctr"/>
                      <a:r>
                        <a:rPr lang="es-MX" sz="1300">
                          <a:effectLst/>
                        </a:rPr>
                        <a:t>97.729949</a:t>
                      </a:r>
                    </a:p>
                  </a:txBody>
                  <a:tcPr marL="63152" marR="63152" marT="31575" marB="31575" anchor="ctr"/>
                </a:tc>
                <a:tc>
                  <a:txBody>
                    <a:bodyPr/>
                    <a:lstStyle/>
                    <a:p>
                      <a:pPr algn="r" fontAlgn="ctr"/>
                      <a:r>
                        <a:rPr lang="es-MX" sz="1300">
                          <a:effectLst/>
                        </a:rPr>
                        <a:t>499.766079</a:t>
                      </a:r>
                    </a:p>
                  </a:txBody>
                  <a:tcPr marL="63152" marR="63152" marT="31575" marB="31575" anchor="ctr"/>
                </a:tc>
                <a:tc>
                  <a:txBody>
                    <a:bodyPr/>
                    <a:lstStyle/>
                    <a:p>
                      <a:pPr algn="r" fontAlgn="ctr"/>
                      <a:r>
                        <a:rPr lang="es-MX" sz="1300">
                          <a:effectLst/>
                        </a:rPr>
                        <a:t>1.000000</a:t>
                      </a:r>
                    </a:p>
                  </a:txBody>
                  <a:tcPr marL="63152" marR="63152" marT="31575" marB="31575" anchor="ctr"/>
                </a:tc>
                <a:tc>
                  <a:txBody>
                    <a:bodyPr/>
                    <a:lstStyle/>
                    <a:p>
                      <a:pPr algn="r" fontAlgn="ctr"/>
                      <a:r>
                        <a:rPr lang="es-MX" sz="1300">
                          <a:effectLst/>
                        </a:rPr>
                        <a:t>1.000000</a:t>
                      </a:r>
                    </a:p>
                  </a:txBody>
                  <a:tcPr marL="63152" marR="63152" marT="31575" marB="31575" anchor="ctr"/>
                </a:tc>
                <a:tc>
                  <a:txBody>
                    <a:bodyPr/>
                    <a:lstStyle/>
                    <a:p>
                      <a:pPr algn="r" fontAlgn="ctr"/>
                      <a:r>
                        <a:rPr lang="es-MX" sz="1300">
                          <a:effectLst/>
                        </a:rPr>
                        <a:t>7328.468865</a:t>
                      </a:r>
                    </a:p>
                  </a:txBody>
                  <a:tcPr marL="63152" marR="63152" marT="31575" marB="31575" anchor="ctr"/>
                </a:tc>
                <a:tc>
                  <a:txBody>
                    <a:bodyPr/>
                    <a:lstStyle/>
                    <a:p>
                      <a:pPr algn="r" fontAlgn="ctr"/>
                      <a:r>
                        <a:rPr lang="es-MX" sz="1300">
                          <a:effectLst/>
                        </a:rPr>
                        <a:t>24127.543112</a:t>
                      </a:r>
                    </a:p>
                  </a:txBody>
                  <a:tcPr marL="63152" marR="63152" marT="31575" marB="31575" anchor="ctr"/>
                </a:tc>
                <a:tc>
                  <a:txBody>
                    <a:bodyPr/>
                    <a:lstStyle/>
                    <a:p>
                      <a:pPr algn="r" fontAlgn="ctr"/>
                      <a:r>
                        <a:rPr lang="es-MX" sz="1300" dirty="0">
                          <a:effectLst/>
                        </a:rPr>
                        <a:t>1024.000000</a:t>
                      </a:r>
                    </a:p>
                  </a:txBody>
                  <a:tcPr marL="63152" marR="63152" marT="31575" marB="31575" anchor="ctr"/>
                </a:tc>
                <a:extLst>
                  <a:ext uri="{0D108BD9-81ED-4DB2-BD59-A6C34878D82A}">
                    <a16:rowId xmlns:a16="http://schemas.microsoft.com/office/drawing/2014/main" val="797848002"/>
                  </a:ext>
                </a:extLst>
              </a:tr>
            </a:tbl>
          </a:graphicData>
        </a:graphic>
      </p:graphicFrame>
      <p:sp>
        <p:nvSpPr>
          <p:cNvPr id="12" name="CuadroTexto 11">
            <a:extLst>
              <a:ext uri="{FF2B5EF4-FFF2-40B4-BE49-F238E27FC236}">
                <a16:creationId xmlns:a16="http://schemas.microsoft.com/office/drawing/2014/main" id="{BE095814-2124-749D-AA5C-0DF7262B02B8}"/>
              </a:ext>
            </a:extLst>
          </p:cNvPr>
          <p:cNvSpPr txBox="1"/>
          <p:nvPr/>
        </p:nvSpPr>
        <p:spPr>
          <a:xfrm>
            <a:off x="928467" y="1913206"/>
            <a:ext cx="10100603" cy="923330"/>
          </a:xfrm>
          <a:prstGeom prst="rect">
            <a:avLst/>
          </a:prstGeom>
          <a:noFill/>
        </p:spPr>
        <p:txBody>
          <a:bodyPr wrap="square" rtlCol="0">
            <a:spAutoFit/>
          </a:bodyPr>
          <a:lstStyle/>
          <a:p>
            <a:pPr algn="just"/>
            <a:r>
              <a:rPr lang="es-MX" dirty="0"/>
              <a:t>A continuación, se describe el análisis de variables numéricas, incluyendo la cantidad de datos por columna, la variabilidad en los promedios y desviaciones estándar debido a diferentes rangos de valores, y destaca que la columna HDD tiene la mayor desviación estándar y el valor máximo.</a:t>
            </a:r>
          </a:p>
        </p:txBody>
      </p:sp>
    </p:spTree>
    <p:extLst>
      <p:ext uri="{BB962C8B-B14F-4D97-AF65-F5344CB8AC3E}">
        <p14:creationId xmlns:p14="http://schemas.microsoft.com/office/powerpoint/2010/main" val="17676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3B4A6B9-B105-1723-8E0E-D3823F0622DD}"/>
              </a:ext>
            </a:extLst>
          </p:cNvPr>
          <p:cNvSpPr>
            <a:spLocks noGrp="1"/>
          </p:cNvSpPr>
          <p:nvPr>
            <p:ph type="title"/>
          </p:nvPr>
        </p:nvSpPr>
        <p:spPr>
          <a:xfrm>
            <a:off x="770878" y="952023"/>
            <a:ext cx="10773422" cy="1797530"/>
          </a:xfrm>
        </p:spPr>
        <p:txBody>
          <a:bodyPr anchor="t">
            <a:normAutofit/>
          </a:bodyPr>
          <a:lstStyle/>
          <a:p>
            <a:r>
              <a:rPr lang="es-CO" sz="4400"/>
              <a:t>Calidad de datos</a:t>
            </a:r>
            <a:endParaRPr lang="es-MX" sz="4400"/>
          </a:p>
        </p:txBody>
      </p:sp>
      <p:graphicFrame>
        <p:nvGraphicFramePr>
          <p:cNvPr id="5" name="Marcador de contenido 2">
            <a:extLst>
              <a:ext uri="{FF2B5EF4-FFF2-40B4-BE49-F238E27FC236}">
                <a16:creationId xmlns:a16="http://schemas.microsoft.com/office/drawing/2014/main" id="{46982FD6-6285-A52B-8457-875415FA5005}"/>
              </a:ext>
            </a:extLst>
          </p:cNvPr>
          <p:cNvGraphicFramePr>
            <a:graphicFrameLocks noGrp="1"/>
          </p:cNvGraphicFramePr>
          <p:nvPr>
            <p:ph idx="1"/>
            <p:extLst>
              <p:ext uri="{D42A27DB-BD31-4B8C-83A1-F6EECF244321}">
                <p14:modId xmlns:p14="http://schemas.microsoft.com/office/powerpoint/2010/main" val="1142319014"/>
              </p:ext>
            </p:extLst>
          </p:nvPr>
        </p:nvGraphicFramePr>
        <p:xfrm>
          <a:off x="582868" y="2337435"/>
          <a:ext cx="10658475" cy="3290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2121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5"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66" name="Oval 65">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B5E41A2-1F84-BF90-8068-DF80E38D3A83}"/>
              </a:ext>
            </a:extLst>
          </p:cNvPr>
          <p:cNvSpPr>
            <a:spLocks noGrp="1"/>
          </p:cNvSpPr>
          <p:nvPr>
            <p:ph type="title"/>
          </p:nvPr>
        </p:nvSpPr>
        <p:spPr>
          <a:xfrm>
            <a:off x="770878" y="952023"/>
            <a:ext cx="10773422" cy="1797530"/>
          </a:xfrm>
        </p:spPr>
        <p:txBody>
          <a:bodyPr anchor="t">
            <a:normAutofit/>
          </a:bodyPr>
          <a:lstStyle/>
          <a:p>
            <a:r>
              <a:rPr lang="es-CO" sz="4400" dirty="0"/>
              <a:t>Análisis de calidad</a:t>
            </a:r>
            <a:endParaRPr lang="es-MX" sz="4400" dirty="0"/>
          </a:p>
        </p:txBody>
      </p:sp>
      <p:graphicFrame>
        <p:nvGraphicFramePr>
          <p:cNvPr id="22" name="Marcador de contenido 7">
            <a:extLst>
              <a:ext uri="{FF2B5EF4-FFF2-40B4-BE49-F238E27FC236}">
                <a16:creationId xmlns:a16="http://schemas.microsoft.com/office/drawing/2014/main" id="{D4A80769-8EB3-2B62-E9C4-0F17494F0160}"/>
              </a:ext>
            </a:extLst>
          </p:cNvPr>
          <p:cNvGraphicFramePr>
            <a:graphicFrameLocks noGrp="1"/>
          </p:cNvGraphicFramePr>
          <p:nvPr>
            <p:ph idx="1"/>
            <p:extLst>
              <p:ext uri="{D42A27DB-BD31-4B8C-83A1-F6EECF244321}">
                <p14:modId xmlns:p14="http://schemas.microsoft.com/office/powerpoint/2010/main" val="3431881101"/>
              </p:ext>
            </p:extLst>
          </p:nvPr>
        </p:nvGraphicFramePr>
        <p:xfrm>
          <a:off x="317219" y="1625159"/>
          <a:ext cx="11523633" cy="486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82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2"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3" name="Oval 32">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DF883F2-33AF-C51E-60D3-4ADE4C2991CB}"/>
              </a:ext>
            </a:extLst>
          </p:cNvPr>
          <p:cNvSpPr>
            <a:spLocks noGrp="1"/>
          </p:cNvSpPr>
          <p:nvPr>
            <p:ph type="title"/>
          </p:nvPr>
        </p:nvSpPr>
        <p:spPr>
          <a:xfrm>
            <a:off x="770878" y="952023"/>
            <a:ext cx="10773422" cy="1797530"/>
          </a:xfrm>
        </p:spPr>
        <p:txBody>
          <a:bodyPr anchor="t">
            <a:normAutofit/>
          </a:bodyPr>
          <a:lstStyle/>
          <a:p>
            <a:r>
              <a:rPr lang="es-CO" sz="4400"/>
              <a:t>Manipulación de datos</a:t>
            </a:r>
            <a:endParaRPr lang="es-MX" sz="4400"/>
          </a:p>
        </p:txBody>
      </p:sp>
      <p:graphicFrame>
        <p:nvGraphicFramePr>
          <p:cNvPr id="23" name="Marcador de contenido 22">
            <a:extLst>
              <a:ext uri="{FF2B5EF4-FFF2-40B4-BE49-F238E27FC236}">
                <a16:creationId xmlns:a16="http://schemas.microsoft.com/office/drawing/2014/main" id="{E20512EF-B322-A594-86DC-8A4195B1EE75}"/>
              </a:ext>
            </a:extLst>
          </p:cNvPr>
          <p:cNvGraphicFramePr>
            <a:graphicFrameLocks noGrp="1"/>
          </p:cNvGraphicFramePr>
          <p:nvPr>
            <p:ph idx="1"/>
            <p:extLst>
              <p:ext uri="{D42A27DB-BD31-4B8C-83A1-F6EECF244321}">
                <p14:modId xmlns:p14="http://schemas.microsoft.com/office/powerpoint/2010/main" val="1391863457"/>
              </p:ext>
            </p:extLst>
          </p:nvPr>
        </p:nvGraphicFramePr>
        <p:xfrm>
          <a:off x="317219" y="2033326"/>
          <a:ext cx="11303115" cy="3852903"/>
        </p:xfrm>
        <a:graphic>
          <a:graphicData uri="http://schemas.openxmlformats.org/drawingml/2006/table">
            <a:tbl>
              <a:tblPr firstRow="1" bandRow="1">
                <a:tableStyleId>{3B4B98B0-60AC-42C2-AFA5-B58CD77FA1E5}</a:tableStyleId>
              </a:tblPr>
              <a:tblGrid>
                <a:gridCol w="571293">
                  <a:extLst>
                    <a:ext uri="{9D8B030D-6E8A-4147-A177-3AD203B41FA5}">
                      <a16:colId xmlns:a16="http://schemas.microsoft.com/office/drawing/2014/main" val="889042314"/>
                    </a:ext>
                  </a:extLst>
                </a:gridCol>
                <a:gridCol w="571293">
                  <a:extLst>
                    <a:ext uri="{9D8B030D-6E8A-4147-A177-3AD203B41FA5}">
                      <a16:colId xmlns:a16="http://schemas.microsoft.com/office/drawing/2014/main" val="4116409237"/>
                    </a:ext>
                  </a:extLst>
                </a:gridCol>
                <a:gridCol w="716622">
                  <a:extLst>
                    <a:ext uri="{9D8B030D-6E8A-4147-A177-3AD203B41FA5}">
                      <a16:colId xmlns:a16="http://schemas.microsoft.com/office/drawing/2014/main" val="2964529386"/>
                    </a:ext>
                  </a:extLst>
                </a:gridCol>
                <a:gridCol w="1163076">
                  <a:extLst>
                    <a:ext uri="{9D8B030D-6E8A-4147-A177-3AD203B41FA5}">
                      <a16:colId xmlns:a16="http://schemas.microsoft.com/office/drawing/2014/main" val="320936189"/>
                    </a:ext>
                  </a:extLst>
                </a:gridCol>
                <a:gridCol w="571293">
                  <a:extLst>
                    <a:ext uri="{9D8B030D-6E8A-4147-A177-3AD203B41FA5}">
                      <a16:colId xmlns:a16="http://schemas.microsoft.com/office/drawing/2014/main" val="2222900562"/>
                    </a:ext>
                  </a:extLst>
                </a:gridCol>
                <a:gridCol w="594234">
                  <a:extLst>
                    <a:ext uri="{9D8B030D-6E8A-4147-A177-3AD203B41FA5}">
                      <a16:colId xmlns:a16="http://schemas.microsoft.com/office/drawing/2014/main" val="2189222304"/>
                    </a:ext>
                  </a:extLst>
                </a:gridCol>
                <a:gridCol w="776953">
                  <a:extLst>
                    <a:ext uri="{9D8B030D-6E8A-4147-A177-3AD203B41FA5}">
                      <a16:colId xmlns:a16="http://schemas.microsoft.com/office/drawing/2014/main" val="1497449878"/>
                    </a:ext>
                  </a:extLst>
                </a:gridCol>
                <a:gridCol w="907959">
                  <a:extLst>
                    <a:ext uri="{9D8B030D-6E8A-4147-A177-3AD203B41FA5}">
                      <a16:colId xmlns:a16="http://schemas.microsoft.com/office/drawing/2014/main" val="3809159571"/>
                    </a:ext>
                  </a:extLst>
                </a:gridCol>
                <a:gridCol w="554270">
                  <a:extLst>
                    <a:ext uri="{9D8B030D-6E8A-4147-A177-3AD203B41FA5}">
                      <a16:colId xmlns:a16="http://schemas.microsoft.com/office/drawing/2014/main" val="3584523211"/>
                    </a:ext>
                  </a:extLst>
                </a:gridCol>
                <a:gridCol w="847627">
                  <a:extLst>
                    <a:ext uri="{9D8B030D-6E8A-4147-A177-3AD203B41FA5}">
                      <a16:colId xmlns:a16="http://schemas.microsoft.com/office/drawing/2014/main" val="3712175613"/>
                    </a:ext>
                  </a:extLst>
                </a:gridCol>
                <a:gridCol w="1366479">
                  <a:extLst>
                    <a:ext uri="{9D8B030D-6E8A-4147-A177-3AD203B41FA5}">
                      <a16:colId xmlns:a16="http://schemas.microsoft.com/office/drawing/2014/main" val="4146028871"/>
                    </a:ext>
                  </a:extLst>
                </a:gridCol>
                <a:gridCol w="571293">
                  <a:extLst>
                    <a:ext uri="{9D8B030D-6E8A-4147-A177-3AD203B41FA5}">
                      <a16:colId xmlns:a16="http://schemas.microsoft.com/office/drawing/2014/main" val="3622677612"/>
                    </a:ext>
                  </a:extLst>
                </a:gridCol>
                <a:gridCol w="571293">
                  <a:extLst>
                    <a:ext uri="{9D8B030D-6E8A-4147-A177-3AD203B41FA5}">
                      <a16:colId xmlns:a16="http://schemas.microsoft.com/office/drawing/2014/main" val="1786828123"/>
                    </a:ext>
                  </a:extLst>
                </a:gridCol>
                <a:gridCol w="820046">
                  <a:extLst>
                    <a:ext uri="{9D8B030D-6E8A-4147-A177-3AD203B41FA5}">
                      <a16:colId xmlns:a16="http://schemas.microsoft.com/office/drawing/2014/main" val="880642959"/>
                    </a:ext>
                  </a:extLst>
                </a:gridCol>
                <a:gridCol w="699384">
                  <a:extLst>
                    <a:ext uri="{9D8B030D-6E8A-4147-A177-3AD203B41FA5}">
                      <a16:colId xmlns:a16="http://schemas.microsoft.com/office/drawing/2014/main" val="1367124584"/>
                    </a:ext>
                  </a:extLst>
                </a:gridCol>
              </a:tblGrid>
              <a:tr h="462202">
                <a:tc>
                  <a:txBody>
                    <a:bodyPr/>
                    <a:lstStyle/>
                    <a:p>
                      <a:pPr algn="r" fontAlgn="ctr"/>
                      <a:endParaRPr lang="es-MX" sz="1000" b="1">
                        <a:effectLst/>
                      </a:endParaRPr>
                    </a:p>
                  </a:txBody>
                  <a:tcPr marL="33753" marR="33753" marT="16876" marB="16876" anchor="ctr"/>
                </a:tc>
                <a:tc>
                  <a:txBody>
                    <a:bodyPr/>
                    <a:lstStyle/>
                    <a:p>
                      <a:pPr algn="r" fontAlgn="ctr"/>
                      <a:r>
                        <a:rPr lang="es-MX" sz="1000" b="1">
                          <a:effectLst/>
                        </a:rPr>
                        <a:t>id</a:t>
                      </a:r>
                    </a:p>
                  </a:txBody>
                  <a:tcPr marL="33753" marR="33753" marT="16876" marB="16876" anchor="ctr"/>
                </a:tc>
                <a:tc>
                  <a:txBody>
                    <a:bodyPr/>
                    <a:lstStyle/>
                    <a:p>
                      <a:pPr algn="r" fontAlgn="ctr"/>
                      <a:r>
                        <a:rPr lang="es-MX" sz="1000" b="1">
                          <a:effectLst/>
                        </a:rPr>
                        <a:t>Company</a:t>
                      </a:r>
                    </a:p>
                  </a:txBody>
                  <a:tcPr marL="33753" marR="33753" marT="16876" marB="16876" anchor="ctr"/>
                </a:tc>
                <a:tc>
                  <a:txBody>
                    <a:bodyPr/>
                    <a:lstStyle/>
                    <a:p>
                      <a:pPr algn="r" fontAlgn="ctr"/>
                      <a:r>
                        <a:rPr lang="es-MX" sz="1000" b="1" err="1">
                          <a:effectLst/>
                        </a:rPr>
                        <a:t>TypeName</a:t>
                      </a:r>
                      <a:endParaRPr lang="es-MX" sz="1000" b="1">
                        <a:effectLst/>
                      </a:endParaRPr>
                    </a:p>
                  </a:txBody>
                  <a:tcPr marL="33753" marR="33753" marT="16876" marB="16876" anchor="ctr"/>
                </a:tc>
                <a:tc>
                  <a:txBody>
                    <a:bodyPr/>
                    <a:lstStyle/>
                    <a:p>
                      <a:pPr algn="r" fontAlgn="ctr"/>
                      <a:r>
                        <a:rPr lang="es-MX" sz="1000" b="1" err="1">
                          <a:effectLst/>
                        </a:rPr>
                        <a:t>Ram</a:t>
                      </a:r>
                      <a:endParaRPr lang="es-MX" sz="1000" b="1">
                        <a:effectLst/>
                      </a:endParaRPr>
                    </a:p>
                  </a:txBody>
                  <a:tcPr marL="33753" marR="33753" marT="16876" marB="16876" anchor="ctr"/>
                </a:tc>
                <a:tc>
                  <a:txBody>
                    <a:bodyPr/>
                    <a:lstStyle/>
                    <a:p>
                      <a:pPr algn="r" fontAlgn="ctr"/>
                      <a:r>
                        <a:rPr lang="es-MX" sz="1000" b="1" err="1">
                          <a:effectLst/>
                        </a:rPr>
                        <a:t>Weight</a:t>
                      </a:r>
                      <a:endParaRPr lang="es-MX" sz="1000" b="1">
                        <a:effectLst/>
                      </a:endParaRPr>
                    </a:p>
                  </a:txBody>
                  <a:tcPr marL="33753" marR="33753" marT="16876" marB="16876" anchor="ctr"/>
                </a:tc>
                <a:tc>
                  <a:txBody>
                    <a:bodyPr/>
                    <a:lstStyle/>
                    <a:p>
                      <a:pPr algn="r" fontAlgn="ctr"/>
                      <a:r>
                        <a:rPr lang="es-MX" sz="1000" b="1">
                          <a:effectLst/>
                        </a:rPr>
                        <a:t>Price</a:t>
                      </a:r>
                    </a:p>
                  </a:txBody>
                  <a:tcPr marL="33753" marR="33753" marT="16876" marB="16876" anchor="ctr"/>
                </a:tc>
                <a:tc>
                  <a:txBody>
                    <a:bodyPr/>
                    <a:lstStyle/>
                    <a:p>
                      <a:pPr algn="r" fontAlgn="ctr"/>
                      <a:r>
                        <a:rPr lang="es-MX" sz="1000" b="1" err="1">
                          <a:effectLst/>
                        </a:rPr>
                        <a:t>TouchScreen</a:t>
                      </a:r>
                      <a:endParaRPr lang="es-MX" sz="1000" b="1">
                        <a:effectLst/>
                      </a:endParaRPr>
                    </a:p>
                  </a:txBody>
                  <a:tcPr marL="33753" marR="33753" marT="16876" marB="16876" anchor="ctr"/>
                </a:tc>
                <a:tc>
                  <a:txBody>
                    <a:bodyPr/>
                    <a:lstStyle/>
                    <a:p>
                      <a:pPr algn="r" fontAlgn="ctr"/>
                      <a:r>
                        <a:rPr lang="es-MX" sz="1000" b="1" err="1">
                          <a:effectLst/>
                        </a:rPr>
                        <a:t>Ips</a:t>
                      </a:r>
                      <a:endParaRPr lang="es-MX" sz="1000" b="1">
                        <a:effectLst/>
                      </a:endParaRPr>
                    </a:p>
                  </a:txBody>
                  <a:tcPr marL="33753" marR="33753" marT="16876" marB="16876" anchor="ctr"/>
                </a:tc>
                <a:tc>
                  <a:txBody>
                    <a:bodyPr/>
                    <a:lstStyle/>
                    <a:p>
                      <a:pPr algn="r" fontAlgn="ctr"/>
                      <a:r>
                        <a:rPr lang="es-MX" sz="1000" b="1" err="1">
                          <a:effectLst/>
                        </a:rPr>
                        <a:t>Ppi</a:t>
                      </a:r>
                      <a:endParaRPr lang="es-MX" sz="1000" b="1">
                        <a:effectLst/>
                      </a:endParaRPr>
                    </a:p>
                  </a:txBody>
                  <a:tcPr marL="33753" marR="33753" marT="16876" marB="16876" anchor="ctr"/>
                </a:tc>
                <a:tc>
                  <a:txBody>
                    <a:bodyPr/>
                    <a:lstStyle/>
                    <a:p>
                      <a:pPr algn="r" fontAlgn="ctr"/>
                      <a:r>
                        <a:rPr lang="es-MX" sz="1000" b="1" err="1">
                          <a:effectLst/>
                        </a:rPr>
                        <a:t>Cpu_brand</a:t>
                      </a:r>
                      <a:endParaRPr lang="es-MX" sz="1000" b="1">
                        <a:effectLst/>
                      </a:endParaRPr>
                    </a:p>
                  </a:txBody>
                  <a:tcPr marL="33753" marR="33753" marT="16876" marB="16876" anchor="ctr"/>
                </a:tc>
                <a:tc>
                  <a:txBody>
                    <a:bodyPr/>
                    <a:lstStyle/>
                    <a:p>
                      <a:pPr algn="r" fontAlgn="ctr"/>
                      <a:r>
                        <a:rPr lang="es-MX" sz="1000" b="1">
                          <a:effectLst/>
                        </a:rPr>
                        <a:t>HDD</a:t>
                      </a:r>
                    </a:p>
                  </a:txBody>
                  <a:tcPr marL="33753" marR="33753" marT="16876" marB="16876" anchor="ctr"/>
                </a:tc>
                <a:tc>
                  <a:txBody>
                    <a:bodyPr/>
                    <a:lstStyle/>
                    <a:p>
                      <a:pPr algn="r" fontAlgn="ctr"/>
                      <a:r>
                        <a:rPr lang="es-MX" sz="1000" b="1">
                          <a:effectLst/>
                        </a:rPr>
                        <a:t>SSD</a:t>
                      </a:r>
                    </a:p>
                  </a:txBody>
                  <a:tcPr marL="33753" marR="33753" marT="16876" marB="16876" anchor="ctr"/>
                </a:tc>
                <a:tc>
                  <a:txBody>
                    <a:bodyPr/>
                    <a:lstStyle/>
                    <a:p>
                      <a:pPr algn="r" fontAlgn="ctr"/>
                      <a:r>
                        <a:rPr lang="es-MX" sz="1000" b="1" err="1">
                          <a:effectLst/>
                        </a:rPr>
                        <a:t>Gpu_brand</a:t>
                      </a:r>
                      <a:endParaRPr lang="es-MX" sz="1000" b="1">
                        <a:effectLst/>
                      </a:endParaRPr>
                    </a:p>
                  </a:txBody>
                  <a:tcPr marL="33753" marR="33753" marT="16876" marB="16876" anchor="ctr"/>
                </a:tc>
                <a:tc>
                  <a:txBody>
                    <a:bodyPr/>
                    <a:lstStyle/>
                    <a:p>
                      <a:pPr algn="r" fontAlgn="ctr"/>
                      <a:r>
                        <a:rPr lang="es-MX" sz="1000" b="1">
                          <a:effectLst/>
                        </a:rPr>
                        <a:t>Os</a:t>
                      </a:r>
                    </a:p>
                  </a:txBody>
                  <a:tcPr marL="33753" marR="33753" marT="16876" marB="16876" anchor="ctr"/>
                </a:tc>
                <a:extLst>
                  <a:ext uri="{0D108BD9-81ED-4DB2-BD59-A6C34878D82A}">
                    <a16:rowId xmlns:a16="http://schemas.microsoft.com/office/drawing/2014/main" val="2565872334"/>
                  </a:ext>
                </a:extLst>
              </a:tr>
              <a:tr h="274033">
                <a:tc>
                  <a:txBody>
                    <a:bodyPr/>
                    <a:lstStyle/>
                    <a:p>
                      <a:pPr algn="r" fontAlgn="ctr"/>
                      <a:r>
                        <a:rPr lang="es-MX" sz="1000" b="1">
                          <a:effectLst/>
                        </a:rPr>
                        <a:t>0</a:t>
                      </a:r>
                    </a:p>
                  </a:txBody>
                  <a:tcPr marL="33753" marR="33753" marT="16876" marB="16876" anchor="ctr"/>
                </a:tc>
                <a:tc>
                  <a:txBody>
                    <a:bodyPr/>
                    <a:lstStyle/>
                    <a:p>
                      <a:pPr algn="r" fontAlgn="ctr"/>
                      <a:r>
                        <a:rPr lang="es-MX" sz="1000">
                          <a:effectLst/>
                        </a:rPr>
                        <a:t>704</a:t>
                      </a:r>
                    </a:p>
                  </a:txBody>
                  <a:tcPr marL="33753" marR="33753" marT="16876" marB="16876" anchor="ctr"/>
                </a:tc>
                <a:tc>
                  <a:txBody>
                    <a:bodyPr/>
                    <a:lstStyle/>
                    <a:p>
                      <a:pPr algn="r" fontAlgn="ctr"/>
                      <a:r>
                        <a:rPr lang="es-MX" sz="1000">
                          <a:effectLst/>
                        </a:rPr>
                        <a:t>Lenovo</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4</a:t>
                      </a:r>
                    </a:p>
                  </a:txBody>
                  <a:tcPr marL="33753" marR="33753" marT="16876" marB="16876" anchor="ctr"/>
                </a:tc>
                <a:tc>
                  <a:txBody>
                    <a:bodyPr/>
                    <a:lstStyle/>
                    <a:p>
                      <a:pPr algn="r" fontAlgn="ctr"/>
                      <a:r>
                        <a:rPr lang="es-MX" sz="1000">
                          <a:effectLst/>
                        </a:rPr>
                        <a:t>1.90</a:t>
                      </a:r>
                    </a:p>
                  </a:txBody>
                  <a:tcPr marL="33753" marR="33753" marT="16876" marB="16876" anchor="ctr"/>
                </a:tc>
                <a:tc>
                  <a:txBody>
                    <a:bodyPr/>
                    <a:lstStyle/>
                    <a:p>
                      <a:pPr algn="r" fontAlgn="ctr"/>
                      <a:r>
                        <a:rPr lang="es-MX" sz="1000">
                          <a:effectLst/>
                        </a:rPr>
                        <a:t>10.084809</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100.454670</a:t>
                      </a:r>
                    </a:p>
                  </a:txBody>
                  <a:tcPr marL="33753" marR="33753" marT="16876" marB="16876" anchor="ctr"/>
                </a:tc>
                <a:tc>
                  <a:txBody>
                    <a:bodyPr/>
                    <a:lstStyle/>
                    <a:p>
                      <a:pPr algn="r" fontAlgn="ctr"/>
                      <a:r>
                        <a:rPr lang="es-MX" sz="1000">
                          <a:effectLst/>
                        </a:rPr>
                        <a:t>Intel Core i3</a:t>
                      </a:r>
                    </a:p>
                  </a:txBody>
                  <a:tcPr marL="33753" marR="33753" marT="16876" marB="16876" anchor="ctr"/>
                </a:tc>
                <a:tc>
                  <a:txBody>
                    <a:bodyPr/>
                    <a:lstStyle/>
                    <a:p>
                      <a:pPr algn="r" fontAlgn="ctr"/>
                      <a:r>
                        <a:rPr lang="es-MX" sz="1000">
                          <a:effectLst/>
                        </a:rPr>
                        <a:t>500.0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Others</a:t>
                      </a:r>
                    </a:p>
                  </a:txBody>
                  <a:tcPr marL="33753" marR="33753" marT="16876" marB="16876" anchor="ctr"/>
                </a:tc>
                <a:extLst>
                  <a:ext uri="{0D108BD9-81ED-4DB2-BD59-A6C34878D82A}">
                    <a16:rowId xmlns:a16="http://schemas.microsoft.com/office/drawing/2014/main" val="1543924659"/>
                  </a:ext>
                </a:extLst>
              </a:tr>
              <a:tr h="274033">
                <a:tc>
                  <a:txBody>
                    <a:bodyPr/>
                    <a:lstStyle/>
                    <a:p>
                      <a:pPr algn="r" fontAlgn="ctr"/>
                      <a:r>
                        <a:rPr lang="es-MX" sz="1000" b="1">
                          <a:effectLst/>
                        </a:rPr>
                        <a:t>1</a:t>
                      </a:r>
                    </a:p>
                  </a:txBody>
                  <a:tcPr marL="33753" marR="33753" marT="16876" marB="16876" anchor="ctr"/>
                </a:tc>
                <a:tc>
                  <a:txBody>
                    <a:bodyPr/>
                    <a:lstStyle/>
                    <a:p>
                      <a:pPr algn="r" fontAlgn="ctr"/>
                      <a:r>
                        <a:rPr lang="es-MX" sz="1000">
                          <a:effectLst/>
                        </a:rPr>
                        <a:t>712</a:t>
                      </a:r>
                    </a:p>
                  </a:txBody>
                  <a:tcPr marL="33753" marR="33753" marT="16876" marB="16876" anchor="ctr"/>
                </a:tc>
                <a:tc>
                  <a:txBody>
                    <a:bodyPr/>
                    <a:lstStyle/>
                    <a:p>
                      <a:pPr algn="r" fontAlgn="ctr"/>
                      <a:r>
                        <a:rPr lang="es-MX" sz="1000">
                          <a:effectLst/>
                        </a:rPr>
                        <a:t>Dell</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1.98</a:t>
                      </a:r>
                    </a:p>
                  </a:txBody>
                  <a:tcPr marL="33753" marR="33753" marT="16876" marB="16876" anchor="ctr"/>
                </a:tc>
                <a:tc>
                  <a:txBody>
                    <a:bodyPr/>
                    <a:lstStyle/>
                    <a:p>
                      <a:pPr algn="r" fontAlgn="ctr"/>
                      <a:r>
                        <a:rPr lang="es-MX" sz="1000">
                          <a:effectLst/>
                        </a:rPr>
                        <a:t>10.563111</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141.211998</a:t>
                      </a:r>
                    </a:p>
                  </a:txBody>
                  <a:tcPr marL="33753" marR="33753" marT="16876" marB="16876" anchor="ctr"/>
                </a:tc>
                <a:tc>
                  <a:txBody>
                    <a:bodyPr/>
                    <a:lstStyle/>
                    <a:p>
                      <a:pPr algn="r" fontAlgn="ctr"/>
                      <a:r>
                        <a:rPr lang="es-MX" sz="1000">
                          <a:effectLst/>
                        </a:rPr>
                        <a:t>Intel Core i5</a:t>
                      </a:r>
                    </a:p>
                  </a:txBody>
                  <a:tcPr marL="33753" marR="33753" marT="16876" marB="16876" anchor="ctr"/>
                </a:tc>
                <a:tc>
                  <a:txBody>
                    <a:bodyPr/>
                    <a:lstStyle/>
                    <a:p>
                      <a:pPr algn="r" fontAlgn="ctr"/>
                      <a:r>
                        <a:rPr lang="es-MX" sz="1000">
                          <a:effectLst/>
                        </a:rPr>
                        <a:t>1000.0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Others</a:t>
                      </a:r>
                    </a:p>
                  </a:txBody>
                  <a:tcPr marL="33753" marR="33753" marT="16876" marB="16876" anchor="ctr"/>
                </a:tc>
                <a:extLst>
                  <a:ext uri="{0D108BD9-81ED-4DB2-BD59-A6C34878D82A}">
                    <a16:rowId xmlns:a16="http://schemas.microsoft.com/office/drawing/2014/main" val="4124545740"/>
                  </a:ext>
                </a:extLst>
              </a:tr>
              <a:tr h="274033">
                <a:tc>
                  <a:txBody>
                    <a:bodyPr/>
                    <a:lstStyle/>
                    <a:p>
                      <a:pPr algn="r" fontAlgn="ctr"/>
                      <a:r>
                        <a:rPr lang="es-MX" sz="1000" b="1">
                          <a:effectLst/>
                        </a:rPr>
                        <a:t>2</a:t>
                      </a:r>
                    </a:p>
                  </a:txBody>
                  <a:tcPr marL="33753" marR="33753" marT="16876" marB="16876" anchor="ctr"/>
                </a:tc>
                <a:tc>
                  <a:txBody>
                    <a:bodyPr/>
                    <a:lstStyle/>
                    <a:p>
                      <a:pPr algn="r" fontAlgn="ctr"/>
                      <a:r>
                        <a:rPr lang="es-MX" sz="1000">
                          <a:effectLst/>
                        </a:rPr>
                        <a:t>1072</a:t>
                      </a:r>
                    </a:p>
                  </a:txBody>
                  <a:tcPr marL="33753" marR="33753" marT="16876" marB="16876" anchor="ctr"/>
                </a:tc>
                <a:tc>
                  <a:txBody>
                    <a:bodyPr/>
                    <a:lstStyle/>
                    <a:p>
                      <a:pPr algn="r" fontAlgn="ctr"/>
                      <a:r>
                        <a:rPr lang="es-MX" sz="1000">
                          <a:effectLst/>
                        </a:rPr>
                        <a:t>HP</a:t>
                      </a:r>
                    </a:p>
                  </a:txBody>
                  <a:tcPr marL="33753" marR="33753" marT="16876" marB="16876" anchor="ctr"/>
                </a:tc>
                <a:tc>
                  <a:txBody>
                    <a:bodyPr/>
                    <a:lstStyle/>
                    <a:p>
                      <a:pPr algn="r" fontAlgn="ctr"/>
                      <a:r>
                        <a:rPr lang="es-MX" sz="1000">
                          <a:effectLst/>
                        </a:rPr>
                        <a:t>Ultrabook</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1.26</a:t>
                      </a:r>
                    </a:p>
                  </a:txBody>
                  <a:tcPr marL="33753" marR="33753" marT="16876" marB="16876" anchor="ctr"/>
                </a:tc>
                <a:tc>
                  <a:txBody>
                    <a:bodyPr/>
                    <a:lstStyle/>
                    <a:p>
                      <a:pPr algn="r" fontAlgn="ctr"/>
                      <a:r>
                        <a:rPr lang="es-MX" sz="1000">
                          <a:effectLst/>
                        </a:rPr>
                        <a:t>11.064804</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176.232574</a:t>
                      </a:r>
                    </a:p>
                  </a:txBody>
                  <a:tcPr marL="33753" marR="33753" marT="16876" marB="16876" anchor="ctr"/>
                </a:tc>
                <a:tc>
                  <a:txBody>
                    <a:bodyPr/>
                    <a:lstStyle/>
                    <a:p>
                      <a:pPr algn="r" fontAlgn="ctr"/>
                      <a:r>
                        <a:rPr lang="es-MX" sz="1000">
                          <a:effectLst/>
                        </a:rPr>
                        <a:t>Intel Core i5</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256</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1906427315"/>
                  </a:ext>
                </a:extLst>
              </a:tr>
              <a:tr h="274033">
                <a:tc>
                  <a:txBody>
                    <a:bodyPr/>
                    <a:lstStyle/>
                    <a:p>
                      <a:pPr algn="r" fontAlgn="ctr"/>
                      <a:r>
                        <a:rPr lang="es-MX" sz="1000" b="1">
                          <a:effectLst/>
                        </a:rPr>
                        <a:t>3</a:t>
                      </a:r>
                    </a:p>
                  </a:txBody>
                  <a:tcPr marL="33753" marR="33753" marT="16876" marB="16876" anchor="ctr"/>
                </a:tc>
                <a:tc>
                  <a:txBody>
                    <a:bodyPr/>
                    <a:lstStyle/>
                    <a:p>
                      <a:pPr algn="r" fontAlgn="ctr"/>
                      <a:r>
                        <a:rPr lang="es-MX" sz="1000">
                          <a:effectLst/>
                        </a:rPr>
                        <a:t>370</a:t>
                      </a:r>
                    </a:p>
                  </a:txBody>
                  <a:tcPr marL="33753" marR="33753" marT="16876" marB="16876" anchor="ctr"/>
                </a:tc>
                <a:tc>
                  <a:txBody>
                    <a:bodyPr/>
                    <a:lstStyle/>
                    <a:p>
                      <a:pPr algn="r" fontAlgn="ctr"/>
                      <a:r>
                        <a:rPr lang="es-MX" sz="1000">
                          <a:effectLst/>
                        </a:rPr>
                        <a:t>Asus</a:t>
                      </a:r>
                    </a:p>
                  </a:txBody>
                  <a:tcPr marL="33753" marR="33753" marT="16876" marB="16876" anchor="ctr"/>
                </a:tc>
                <a:tc>
                  <a:txBody>
                    <a:bodyPr/>
                    <a:lstStyle/>
                    <a:p>
                      <a:pPr algn="r" fontAlgn="ctr"/>
                      <a:r>
                        <a:rPr lang="es-MX" sz="1000">
                          <a:effectLst/>
                        </a:rPr>
                        <a:t>2 in 1 Convertible</a:t>
                      </a:r>
                    </a:p>
                  </a:txBody>
                  <a:tcPr marL="33753" marR="33753" marT="16876" marB="16876" anchor="ctr"/>
                </a:tc>
                <a:tc>
                  <a:txBody>
                    <a:bodyPr/>
                    <a:lstStyle/>
                    <a:p>
                      <a:pPr algn="r" fontAlgn="ctr"/>
                      <a:r>
                        <a:rPr lang="es-MX" sz="1000">
                          <a:effectLst/>
                        </a:rPr>
                        <a:t>12</a:t>
                      </a:r>
                    </a:p>
                  </a:txBody>
                  <a:tcPr marL="33753" marR="33753" marT="16876" marB="16876" anchor="ctr"/>
                </a:tc>
                <a:tc>
                  <a:txBody>
                    <a:bodyPr/>
                    <a:lstStyle/>
                    <a:p>
                      <a:pPr algn="r" fontAlgn="ctr"/>
                      <a:r>
                        <a:rPr lang="es-MX" sz="1000">
                          <a:effectLst/>
                        </a:rPr>
                        <a:t>2.26</a:t>
                      </a:r>
                    </a:p>
                  </a:txBody>
                  <a:tcPr marL="33753" marR="33753" marT="16876" marB="16876" anchor="ctr"/>
                </a:tc>
                <a:tc>
                  <a:txBody>
                    <a:bodyPr/>
                    <a:lstStyle/>
                    <a:p>
                      <a:pPr algn="r" fontAlgn="ctr"/>
                      <a:r>
                        <a:rPr lang="es-MX" sz="1000">
                          <a:effectLst/>
                        </a:rPr>
                        <a:t>10.977717</a:t>
                      </a:r>
                    </a:p>
                  </a:txBody>
                  <a:tcPr marL="33753" marR="33753" marT="16876" marB="16876" anchor="ctr"/>
                </a:tc>
                <a:tc>
                  <a:txBody>
                    <a:bodyPr/>
                    <a:lstStyle/>
                    <a:p>
                      <a:pPr algn="r" fontAlgn="ctr"/>
                      <a:r>
                        <a:rPr lang="es-MX" sz="1000">
                          <a:effectLst/>
                        </a:rPr>
                        <a:t>1</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141.211998</a:t>
                      </a:r>
                    </a:p>
                  </a:txBody>
                  <a:tcPr marL="33753" marR="33753" marT="16876" marB="16876" anchor="ctr"/>
                </a:tc>
                <a:tc>
                  <a:txBody>
                    <a:bodyPr/>
                    <a:lstStyle/>
                    <a:p>
                      <a:pPr algn="r" fontAlgn="ctr"/>
                      <a:r>
                        <a:rPr lang="es-MX" sz="1000" dirty="0">
                          <a:effectLst/>
                        </a:rPr>
                        <a:t>Intel Core i7</a:t>
                      </a:r>
                    </a:p>
                  </a:txBody>
                  <a:tcPr marL="33753" marR="33753" marT="16876" marB="16876" anchor="ctr"/>
                </a:tc>
                <a:tc>
                  <a:txBody>
                    <a:bodyPr/>
                    <a:lstStyle/>
                    <a:p>
                      <a:pPr algn="r" fontAlgn="ctr"/>
                      <a:r>
                        <a:rPr lang="es-MX" sz="1000">
                          <a:effectLst/>
                        </a:rPr>
                        <a:t>2000.0</a:t>
                      </a:r>
                    </a:p>
                  </a:txBody>
                  <a:tcPr marL="33753" marR="33753" marT="16876" marB="16876" anchor="ctr"/>
                </a:tc>
                <a:tc>
                  <a:txBody>
                    <a:bodyPr/>
                    <a:lstStyle/>
                    <a:p>
                      <a:pPr algn="r" fontAlgn="ctr"/>
                      <a:r>
                        <a:rPr lang="es-MX" sz="1000">
                          <a:effectLst/>
                        </a:rPr>
                        <a:t>512</a:t>
                      </a:r>
                    </a:p>
                  </a:txBody>
                  <a:tcPr marL="33753" marR="33753" marT="16876" marB="16876" anchor="ctr"/>
                </a:tc>
                <a:tc>
                  <a:txBody>
                    <a:bodyPr/>
                    <a:lstStyle/>
                    <a:p>
                      <a:pPr algn="r" fontAlgn="ctr"/>
                      <a:r>
                        <a:rPr lang="es-MX" sz="1000">
                          <a:effectLst/>
                        </a:rPr>
                        <a:t>0.5</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2350929204"/>
                  </a:ext>
                </a:extLst>
              </a:tr>
              <a:tr h="274033">
                <a:tc>
                  <a:txBody>
                    <a:bodyPr/>
                    <a:lstStyle/>
                    <a:p>
                      <a:pPr algn="r" fontAlgn="ctr"/>
                      <a:r>
                        <a:rPr lang="es-MX" sz="1000" b="1">
                          <a:effectLst/>
                        </a:rPr>
                        <a:t>4</a:t>
                      </a:r>
                    </a:p>
                  </a:txBody>
                  <a:tcPr marL="33753" marR="33753" marT="16876" marB="16876" anchor="ctr"/>
                </a:tc>
                <a:tc>
                  <a:txBody>
                    <a:bodyPr/>
                    <a:lstStyle/>
                    <a:p>
                      <a:pPr algn="r" fontAlgn="ctr"/>
                      <a:r>
                        <a:rPr lang="es-MX" sz="1000">
                          <a:effectLst/>
                        </a:rPr>
                        <a:t>207</a:t>
                      </a:r>
                    </a:p>
                  </a:txBody>
                  <a:tcPr marL="33753" marR="33753" marT="16876" marB="16876" anchor="ctr"/>
                </a:tc>
                <a:tc>
                  <a:txBody>
                    <a:bodyPr/>
                    <a:lstStyle/>
                    <a:p>
                      <a:pPr algn="r" fontAlgn="ctr"/>
                      <a:r>
                        <a:rPr lang="es-MX" sz="1000">
                          <a:effectLst/>
                        </a:rPr>
                        <a:t>Dell</a:t>
                      </a:r>
                    </a:p>
                  </a:txBody>
                  <a:tcPr marL="33753" marR="33753" marT="16876" marB="16876" anchor="ctr"/>
                </a:tc>
                <a:tc>
                  <a:txBody>
                    <a:bodyPr/>
                    <a:lstStyle/>
                    <a:p>
                      <a:pPr algn="r" fontAlgn="ctr"/>
                      <a:r>
                        <a:rPr lang="es-MX" sz="1000">
                          <a:effectLst/>
                        </a:rPr>
                        <a:t>Ultrabook</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1.21</a:t>
                      </a:r>
                    </a:p>
                  </a:txBody>
                  <a:tcPr marL="33753" marR="33753" marT="16876" marB="16876" anchor="ctr"/>
                </a:tc>
                <a:tc>
                  <a:txBody>
                    <a:bodyPr/>
                    <a:lstStyle/>
                    <a:p>
                      <a:pPr algn="r" fontAlgn="ctr"/>
                      <a:r>
                        <a:rPr lang="es-MX" sz="1000">
                          <a:effectLst/>
                        </a:rPr>
                        <a:t>11.550633</a:t>
                      </a:r>
                    </a:p>
                  </a:txBody>
                  <a:tcPr marL="33753" marR="33753" marT="16876" marB="16876" anchor="ctr"/>
                </a:tc>
                <a:tc>
                  <a:txBody>
                    <a:bodyPr/>
                    <a:lstStyle/>
                    <a:p>
                      <a:pPr algn="r" fontAlgn="ctr"/>
                      <a:r>
                        <a:rPr lang="es-MX" sz="1000">
                          <a:effectLst/>
                        </a:rPr>
                        <a:t>1</a:t>
                      </a:r>
                    </a:p>
                  </a:txBody>
                  <a:tcPr marL="33753" marR="33753" marT="16876" marB="16876" anchor="ctr"/>
                </a:tc>
                <a:tc>
                  <a:txBody>
                    <a:bodyPr/>
                    <a:lstStyle/>
                    <a:p>
                      <a:pPr algn="r" fontAlgn="ctr"/>
                      <a:r>
                        <a:rPr lang="es-MX" sz="1000">
                          <a:effectLst/>
                        </a:rPr>
                        <a:t>1</a:t>
                      </a:r>
                    </a:p>
                  </a:txBody>
                  <a:tcPr marL="33753" marR="33753" marT="16876" marB="16876" anchor="ctr"/>
                </a:tc>
                <a:tc>
                  <a:txBody>
                    <a:bodyPr/>
                    <a:lstStyle/>
                    <a:p>
                      <a:pPr algn="r" fontAlgn="ctr"/>
                      <a:r>
                        <a:rPr lang="es-MX" sz="1000">
                          <a:effectLst/>
                        </a:rPr>
                        <a:t>331.264236</a:t>
                      </a:r>
                    </a:p>
                  </a:txBody>
                  <a:tcPr marL="33753" marR="33753" marT="16876" marB="16876" anchor="ctr"/>
                </a:tc>
                <a:tc>
                  <a:txBody>
                    <a:bodyPr/>
                    <a:lstStyle/>
                    <a:p>
                      <a:pPr algn="r" fontAlgn="ctr"/>
                      <a:r>
                        <a:rPr lang="es-MX" sz="1000">
                          <a:effectLst/>
                        </a:rPr>
                        <a:t>Intel Core i7</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256</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547734640"/>
                  </a:ext>
                </a:extLst>
              </a:tr>
              <a:tr h="274033">
                <a:tc>
                  <a:txBody>
                    <a:bodyPr/>
                    <a:lstStyle/>
                    <a:p>
                      <a:pPr algn="r" fontAlgn="ctr"/>
                      <a:r>
                        <a:rPr lang="es-MX" sz="1000" b="1">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tc>
                  <a:txBody>
                    <a:bodyPr/>
                    <a:lstStyle/>
                    <a:p>
                      <a:pPr algn="r" fontAlgn="ctr"/>
                      <a:r>
                        <a:rPr lang="es-MX" sz="1000">
                          <a:effectLst/>
                        </a:rPr>
                        <a:t>...</a:t>
                      </a:r>
                    </a:p>
                  </a:txBody>
                  <a:tcPr marL="33753" marR="33753" marT="16876" marB="16876" anchor="ctr"/>
                </a:tc>
                <a:extLst>
                  <a:ext uri="{0D108BD9-81ED-4DB2-BD59-A6C34878D82A}">
                    <a16:rowId xmlns:a16="http://schemas.microsoft.com/office/drawing/2014/main" val="204051131"/>
                  </a:ext>
                </a:extLst>
              </a:tr>
              <a:tr h="274033">
                <a:tc>
                  <a:txBody>
                    <a:bodyPr/>
                    <a:lstStyle/>
                    <a:p>
                      <a:pPr algn="r" fontAlgn="ctr"/>
                      <a:r>
                        <a:rPr lang="es-MX" sz="1000" b="1">
                          <a:effectLst/>
                        </a:rPr>
                        <a:t>1211</a:t>
                      </a:r>
                    </a:p>
                  </a:txBody>
                  <a:tcPr marL="33753" marR="33753" marT="16876" marB="16876" anchor="ctr"/>
                </a:tc>
                <a:tc>
                  <a:txBody>
                    <a:bodyPr/>
                    <a:lstStyle/>
                    <a:p>
                      <a:pPr algn="r" fontAlgn="ctr"/>
                      <a:r>
                        <a:rPr lang="es-MX" sz="1000">
                          <a:effectLst/>
                        </a:rPr>
                        <a:t>1039</a:t>
                      </a:r>
                    </a:p>
                  </a:txBody>
                  <a:tcPr marL="33753" marR="33753" marT="16876" marB="16876" anchor="ctr"/>
                </a:tc>
                <a:tc>
                  <a:txBody>
                    <a:bodyPr/>
                    <a:lstStyle/>
                    <a:p>
                      <a:pPr algn="r" fontAlgn="ctr"/>
                      <a:r>
                        <a:rPr lang="es-MX" sz="1000">
                          <a:effectLst/>
                        </a:rPr>
                        <a:t>HP</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1.64</a:t>
                      </a:r>
                    </a:p>
                  </a:txBody>
                  <a:tcPr marL="33753" marR="33753" marT="16876" marB="16876" anchor="ctr"/>
                </a:tc>
                <a:tc>
                  <a:txBody>
                    <a:bodyPr/>
                    <a:lstStyle/>
                    <a:p>
                      <a:pPr algn="r" fontAlgn="ctr"/>
                      <a:r>
                        <a:rPr lang="es-MX" sz="1000">
                          <a:effectLst/>
                        </a:rPr>
                        <a:t>10.893771</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157.350512</a:t>
                      </a:r>
                    </a:p>
                  </a:txBody>
                  <a:tcPr marL="33753" marR="33753" marT="16876" marB="16876" anchor="ctr"/>
                </a:tc>
                <a:tc>
                  <a:txBody>
                    <a:bodyPr/>
                    <a:lstStyle/>
                    <a:p>
                      <a:pPr algn="r" fontAlgn="ctr"/>
                      <a:r>
                        <a:rPr lang="es-MX" sz="1000">
                          <a:effectLst/>
                        </a:rPr>
                        <a:t>Intel Core i5</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256</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4246848227"/>
                  </a:ext>
                </a:extLst>
              </a:tr>
              <a:tr h="462202">
                <a:tc>
                  <a:txBody>
                    <a:bodyPr/>
                    <a:lstStyle/>
                    <a:p>
                      <a:pPr algn="r" fontAlgn="ctr"/>
                      <a:r>
                        <a:rPr lang="es-MX" sz="1000" b="1">
                          <a:effectLst/>
                        </a:rPr>
                        <a:t>1212</a:t>
                      </a:r>
                    </a:p>
                  </a:txBody>
                  <a:tcPr marL="33753" marR="33753" marT="16876" marB="16876" anchor="ctr"/>
                </a:tc>
                <a:tc>
                  <a:txBody>
                    <a:bodyPr/>
                    <a:lstStyle/>
                    <a:p>
                      <a:pPr algn="r" fontAlgn="ctr"/>
                      <a:r>
                        <a:rPr lang="es-MX" sz="1000">
                          <a:effectLst/>
                        </a:rPr>
                        <a:t>1090</a:t>
                      </a:r>
                    </a:p>
                  </a:txBody>
                  <a:tcPr marL="33753" marR="33753" marT="16876" marB="16876" anchor="ctr"/>
                </a:tc>
                <a:tc>
                  <a:txBody>
                    <a:bodyPr/>
                    <a:lstStyle/>
                    <a:p>
                      <a:pPr algn="r" fontAlgn="ctr"/>
                      <a:r>
                        <a:rPr lang="es-MX" sz="1000">
                          <a:effectLst/>
                        </a:rPr>
                        <a:t>Dell</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4</a:t>
                      </a:r>
                    </a:p>
                  </a:txBody>
                  <a:tcPr marL="33753" marR="33753" marT="16876" marB="16876" anchor="ctr"/>
                </a:tc>
                <a:tc>
                  <a:txBody>
                    <a:bodyPr/>
                    <a:lstStyle/>
                    <a:p>
                      <a:pPr algn="r" fontAlgn="ctr"/>
                      <a:r>
                        <a:rPr lang="es-MX" sz="1000">
                          <a:effectLst/>
                        </a:rPr>
                        <a:t>2.20</a:t>
                      </a:r>
                    </a:p>
                  </a:txBody>
                  <a:tcPr marL="33753" marR="33753" marT="16876" marB="16876" anchor="ctr"/>
                </a:tc>
                <a:tc>
                  <a:txBody>
                    <a:bodyPr/>
                    <a:lstStyle/>
                    <a:p>
                      <a:pPr algn="r" fontAlgn="ctr"/>
                      <a:r>
                        <a:rPr lang="es-MX" sz="1000">
                          <a:effectLst/>
                        </a:rPr>
                        <a:t>9.950617</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100.454670</a:t>
                      </a:r>
                    </a:p>
                  </a:txBody>
                  <a:tcPr marL="33753" marR="33753" marT="16876" marB="16876" anchor="ctr"/>
                </a:tc>
                <a:tc>
                  <a:txBody>
                    <a:bodyPr/>
                    <a:lstStyle/>
                    <a:p>
                      <a:pPr algn="r" fontAlgn="ctr"/>
                      <a:r>
                        <a:rPr lang="es-MX" sz="1000">
                          <a:effectLst/>
                        </a:rPr>
                        <a:t>Other Intel Processor</a:t>
                      </a:r>
                    </a:p>
                  </a:txBody>
                  <a:tcPr marL="33753" marR="33753" marT="16876" marB="16876" anchor="ctr"/>
                </a:tc>
                <a:tc>
                  <a:txBody>
                    <a:bodyPr/>
                    <a:lstStyle/>
                    <a:p>
                      <a:pPr algn="r" fontAlgn="ctr"/>
                      <a:r>
                        <a:rPr lang="es-MX" sz="1000">
                          <a:effectLst/>
                        </a:rPr>
                        <a:t>500.0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Others</a:t>
                      </a:r>
                    </a:p>
                  </a:txBody>
                  <a:tcPr marL="33753" marR="33753" marT="16876" marB="16876" anchor="ctr"/>
                </a:tc>
                <a:extLst>
                  <a:ext uri="{0D108BD9-81ED-4DB2-BD59-A6C34878D82A}">
                    <a16:rowId xmlns:a16="http://schemas.microsoft.com/office/drawing/2014/main" val="172056698"/>
                  </a:ext>
                </a:extLst>
              </a:tr>
              <a:tr h="274033">
                <a:tc>
                  <a:txBody>
                    <a:bodyPr/>
                    <a:lstStyle/>
                    <a:p>
                      <a:pPr algn="r" fontAlgn="ctr"/>
                      <a:r>
                        <a:rPr lang="es-MX" sz="1000" b="1">
                          <a:effectLst/>
                        </a:rPr>
                        <a:t>1213</a:t>
                      </a:r>
                    </a:p>
                  </a:txBody>
                  <a:tcPr marL="33753" marR="33753" marT="16876" marB="16876" anchor="ctr"/>
                </a:tc>
                <a:tc>
                  <a:txBody>
                    <a:bodyPr/>
                    <a:lstStyle/>
                    <a:p>
                      <a:pPr algn="r" fontAlgn="ctr"/>
                      <a:r>
                        <a:rPr lang="es-MX" sz="1000">
                          <a:effectLst/>
                        </a:rPr>
                        <a:t>1125</a:t>
                      </a:r>
                    </a:p>
                  </a:txBody>
                  <a:tcPr marL="33753" marR="33753" marT="16876" marB="16876" anchor="ctr"/>
                </a:tc>
                <a:tc>
                  <a:txBody>
                    <a:bodyPr/>
                    <a:lstStyle/>
                    <a:p>
                      <a:pPr algn="r" fontAlgn="ctr"/>
                      <a:r>
                        <a:rPr lang="es-MX" sz="1000">
                          <a:effectLst/>
                        </a:rPr>
                        <a:t>Lenovo</a:t>
                      </a:r>
                    </a:p>
                  </a:txBody>
                  <a:tcPr marL="33753" marR="33753" marT="16876" marB="16876" anchor="ctr"/>
                </a:tc>
                <a:tc>
                  <a:txBody>
                    <a:bodyPr/>
                    <a:lstStyle/>
                    <a:p>
                      <a:pPr algn="r" fontAlgn="ctr"/>
                      <a:r>
                        <a:rPr lang="es-MX" sz="1000">
                          <a:effectLst/>
                        </a:rPr>
                        <a:t>2 in 1 Convertible</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1.80</a:t>
                      </a:r>
                    </a:p>
                  </a:txBody>
                  <a:tcPr marL="33753" marR="33753" marT="16876" marB="16876" anchor="ctr"/>
                </a:tc>
                <a:tc>
                  <a:txBody>
                    <a:bodyPr/>
                    <a:lstStyle/>
                    <a:p>
                      <a:pPr algn="r" fontAlgn="ctr"/>
                      <a:r>
                        <a:rPr lang="es-MX" sz="1000">
                          <a:effectLst/>
                        </a:rPr>
                        <a:t>11.395541</a:t>
                      </a:r>
                    </a:p>
                  </a:txBody>
                  <a:tcPr marL="33753" marR="33753" marT="16876" marB="16876" anchor="ctr"/>
                </a:tc>
                <a:tc>
                  <a:txBody>
                    <a:bodyPr/>
                    <a:lstStyle/>
                    <a:p>
                      <a:pPr algn="r" fontAlgn="ctr"/>
                      <a:r>
                        <a:rPr lang="es-MX" sz="1000">
                          <a:effectLst/>
                        </a:rPr>
                        <a:t>1</a:t>
                      </a:r>
                    </a:p>
                  </a:txBody>
                  <a:tcPr marL="33753" marR="33753" marT="16876" marB="16876" anchor="ctr"/>
                </a:tc>
                <a:tc>
                  <a:txBody>
                    <a:bodyPr/>
                    <a:lstStyle/>
                    <a:p>
                      <a:pPr algn="r" fontAlgn="ctr"/>
                      <a:r>
                        <a:rPr lang="es-MX" sz="1000">
                          <a:effectLst/>
                        </a:rPr>
                        <a:t>1</a:t>
                      </a:r>
                    </a:p>
                  </a:txBody>
                  <a:tcPr marL="33753" marR="33753" marT="16876" marB="16876" anchor="ctr"/>
                </a:tc>
                <a:tc>
                  <a:txBody>
                    <a:bodyPr/>
                    <a:lstStyle/>
                    <a:p>
                      <a:pPr algn="r" fontAlgn="ctr"/>
                      <a:r>
                        <a:rPr lang="es-MX" sz="1000">
                          <a:effectLst/>
                        </a:rPr>
                        <a:t>157.350512</a:t>
                      </a:r>
                    </a:p>
                  </a:txBody>
                  <a:tcPr marL="33753" marR="33753" marT="16876" marB="16876" anchor="ctr"/>
                </a:tc>
                <a:tc>
                  <a:txBody>
                    <a:bodyPr/>
                    <a:lstStyle/>
                    <a:p>
                      <a:pPr algn="r" fontAlgn="ctr"/>
                      <a:r>
                        <a:rPr lang="es-MX" sz="1000">
                          <a:effectLst/>
                        </a:rPr>
                        <a:t>Intel Core i7</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256</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2426307328"/>
                  </a:ext>
                </a:extLst>
              </a:tr>
              <a:tr h="462202">
                <a:tc>
                  <a:txBody>
                    <a:bodyPr/>
                    <a:lstStyle/>
                    <a:p>
                      <a:pPr algn="r" fontAlgn="ctr"/>
                      <a:r>
                        <a:rPr lang="es-MX" sz="1000" b="1">
                          <a:effectLst/>
                        </a:rPr>
                        <a:t>1214</a:t>
                      </a:r>
                    </a:p>
                  </a:txBody>
                  <a:tcPr marL="33753" marR="33753" marT="16876" marB="16876" anchor="ctr"/>
                </a:tc>
                <a:tc>
                  <a:txBody>
                    <a:bodyPr/>
                    <a:lstStyle/>
                    <a:p>
                      <a:pPr algn="r" fontAlgn="ctr"/>
                      <a:r>
                        <a:rPr lang="es-MX" sz="1000">
                          <a:effectLst/>
                        </a:rPr>
                        <a:t>856</a:t>
                      </a:r>
                    </a:p>
                  </a:txBody>
                  <a:tcPr marL="33753" marR="33753" marT="16876" marB="16876" anchor="ctr"/>
                </a:tc>
                <a:tc>
                  <a:txBody>
                    <a:bodyPr/>
                    <a:lstStyle/>
                    <a:p>
                      <a:pPr algn="r" fontAlgn="ctr"/>
                      <a:r>
                        <a:rPr lang="es-MX" sz="1000">
                          <a:effectLst/>
                        </a:rPr>
                        <a:t>Asus</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4</a:t>
                      </a:r>
                    </a:p>
                  </a:txBody>
                  <a:tcPr marL="33753" marR="33753" marT="16876" marB="16876" anchor="ctr"/>
                </a:tc>
                <a:tc>
                  <a:txBody>
                    <a:bodyPr/>
                    <a:lstStyle/>
                    <a:p>
                      <a:pPr algn="r" fontAlgn="ctr"/>
                      <a:r>
                        <a:rPr lang="es-MX" sz="1000">
                          <a:effectLst/>
                        </a:rPr>
                        <a:t>2.00</a:t>
                      </a:r>
                    </a:p>
                  </a:txBody>
                  <a:tcPr marL="33753" marR="33753" marT="16876" marB="16876" anchor="ctr"/>
                </a:tc>
                <a:tc>
                  <a:txBody>
                    <a:bodyPr/>
                    <a:lstStyle/>
                    <a:p>
                      <a:pPr algn="r" fontAlgn="ctr"/>
                      <a:r>
                        <a:rPr lang="es-MX" sz="1000">
                          <a:effectLst/>
                        </a:rPr>
                        <a:t>10.082584</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100.454670</a:t>
                      </a:r>
                    </a:p>
                  </a:txBody>
                  <a:tcPr marL="33753" marR="33753" marT="16876" marB="16876" anchor="ctr"/>
                </a:tc>
                <a:tc>
                  <a:txBody>
                    <a:bodyPr/>
                    <a:lstStyle/>
                    <a:p>
                      <a:pPr algn="r" fontAlgn="ctr"/>
                      <a:r>
                        <a:rPr lang="es-MX" sz="1000">
                          <a:effectLst/>
                        </a:rPr>
                        <a:t>Other Intel Processor</a:t>
                      </a:r>
                    </a:p>
                  </a:txBody>
                  <a:tcPr marL="33753" marR="33753" marT="16876" marB="16876" anchor="ctr"/>
                </a:tc>
                <a:tc>
                  <a:txBody>
                    <a:bodyPr/>
                    <a:lstStyle/>
                    <a:p>
                      <a:pPr algn="r" fontAlgn="ctr"/>
                      <a:r>
                        <a:rPr lang="es-MX" sz="1000">
                          <a:effectLst/>
                        </a:rPr>
                        <a:t>1000.0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Windows</a:t>
                      </a:r>
                    </a:p>
                  </a:txBody>
                  <a:tcPr marL="33753" marR="33753" marT="16876" marB="16876" anchor="ctr"/>
                </a:tc>
                <a:extLst>
                  <a:ext uri="{0D108BD9-81ED-4DB2-BD59-A6C34878D82A}">
                    <a16:rowId xmlns:a16="http://schemas.microsoft.com/office/drawing/2014/main" val="312210655"/>
                  </a:ext>
                </a:extLst>
              </a:tr>
              <a:tr h="274033">
                <a:tc>
                  <a:txBody>
                    <a:bodyPr/>
                    <a:lstStyle/>
                    <a:p>
                      <a:pPr algn="r" fontAlgn="ctr"/>
                      <a:r>
                        <a:rPr lang="es-MX" sz="1000" b="1">
                          <a:effectLst/>
                        </a:rPr>
                        <a:t>1215</a:t>
                      </a:r>
                    </a:p>
                  </a:txBody>
                  <a:tcPr marL="33753" marR="33753" marT="16876" marB="16876" anchor="ctr"/>
                </a:tc>
                <a:tc>
                  <a:txBody>
                    <a:bodyPr/>
                    <a:lstStyle/>
                    <a:p>
                      <a:pPr algn="r" fontAlgn="ctr"/>
                      <a:r>
                        <a:rPr lang="es-MX" sz="1000">
                          <a:effectLst/>
                        </a:rPr>
                        <a:t>1121</a:t>
                      </a:r>
                    </a:p>
                  </a:txBody>
                  <a:tcPr marL="33753" marR="33753" marT="16876" marB="16876" anchor="ctr"/>
                </a:tc>
                <a:tc>
                  <a:txBody>
                    <a:bodyPr/>
                    <a:lstStyle/>
                    <a:p>
                      <a:pPr algn="r" fontAlgn="ctr"/>
                      <a:r>
                        <a:rPr lang="es-MX" sz="1000">
                          <a:effectLst/>
                        </a:rPr>
                        <a:t>HP</a:t>
                      </a:r>
                    </a:p>
                  </a:txBody>
                  <a:tcPr marL="33753" marR="33753" marT="16876" marB="16876" anchor="ctr"/>
                </a:tc>
                <a:tc>
                  <a:txBody>
                    <a:bodyPr/>
                    <a:lstStyle/>
                    <a:p>
                      <a:pPr algn="r" fontAlgn="ctr"/>
                      <a:r>
                        <a:rPr lang="es-MX" sz="1000">
                          <a:effectLst/>
                        </a:rPr>
                        <a:t>Notebook</a:t>
                      </a:r>
                    </a:p>
                  </a:txBody>
                  <a:tcPr marL="33753" marR="33753" marT="16876" marB="16876" anchor="ctr"/>
                </a:tc>
                <a:tc>
                  <a:txBody>
                    <a:bodyPr/>
                    <a:lstStyle/>
                    <a:p>
                      <a:pPr algn="r" fontAlgn="ctr"/>
                      <a:r>
                        <a:rPr lang="es-MX" sz="1000">
                          <a:effectLst/>
                        </a:rPr>
                        <a:t>8</a:t>
                      </a:r>
                    </a:p>
                  </a:txBody>
                  <a:tcPr marL="33753" marR="33753" marT="16876" marB="16876" anchor="ctr"/>
                </a:tc>
                <a:tc>
                  <a:txBody>
                    <a:bodyPr/>
                    <a:lstStyle/>
                    <a:p>
                      <a:pPr algn="r" fontAlgn="ctr"/>
                      <a:r>
                        <a:rPr lang="es-MX" sz="1000">
                          <a:effectLst/>
                        </a:rPr>
                        <a:t>1.16</a:t>
                      </a:r>
                    </a:p>
                  </a:txBody>
                  <a:tcPr marL="33753" marR="33753" marT="16876" marB="16876" anchor="ctr"/>
                </a:tc>
                <a:tc>
                  <a:txBody>
                    <a:bodyPr/>
                    <a:lstStyle/>
                    <a:p>
                      <a:pPr algn="r" fontAlgn="ctr"/>
                      <a:r>
                        <a:rPr lang="es-MX" sz="1000" dirty="0">
                          <a:effectLst/>
                        </a:rPr>
                        <a:t>11.408045</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0</a:t>
                      </a:r>
                    </a:p>
                  </a:txBody>
                  <a:tcPr marL="33753" marR="33753" marT="16876" marB="16876" anchor="ctr"/>
                </a:tc>
                <a:tc>
                  <a:txBody>
                    <a:bodyPr/>
                    <a:lstStyle/>
                    <a:p>
                      <a:pPr algn="r" fontAlgn="ctr"/>
                      <a:r>
                        <a:rPr lang="es-MX" sz="1000">
                          <a:effectLst/>
                        </a:rPr>
                        <a:t>165.632118</a:t>
                      </a:r>
                    </a:p>
                  </a:txBody>
                  <a:tcPr marL="33753" marR="33753" marT="16876" marB="16876" anchor="ctr"/>
                </a:tc>
                <a:tc>
                  <a:txBody>
                    <a:bodyPr/>
                    <a:lstStyle/>
                    <a:p>
                      <a:pPr algn="r" fontAlgn="ctr"/>
                      <a:r>
                        <a:rPr lang="es-MX" sz="1000">
                          <a:effectLst/>
                        </a:rPr>
                        <a:t>Intel Core i5</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a:effectLst/>
                        </a:rPr>
                        <a:t>256</a:t>
                      </a:r>
                    </a:p>
                  </a:txBody>
                  <a:tcPr marL="33753" marR="33753" marT="16876" marB="16876" anchor="ctr"/>
                </a:tc>
                <a:tc>
                  <a:txBody>
                    <a:bodyPr/>
                    <a:lstStyle/>
                    <a:p>
                      <a:pPr algn="r" fontAlgn="ctr"/>
                      <a:r>
                        <a:rPr lang="es-MX" sz="1000">
                          <a:effectLst/>
                        </a:rPr>
                        <a:t>0.0</a:t>
                      </a:r>
                    </a:p>
                  </a:txBody>
                  <a:tcPr marL="33753" marR="33753" marT="16876" marB="16876" anchor="ctr"/>
                </a:tc>
                <a:tc>
                  <a:txBody>
                    <a:bodyPr/>
                    <a:lstStyle/>
                    <a:p>
                      <a:pPr algn="r" fontAlgn="ctr"/>
                      <a:r>
                        <a:rPr lang="es-MX" sz="1000" dirty="0">
                          <a:effectLst/>
                        </a:rPr>
                        <a:t>Windows</a:t>
                      </a:r>
                    </a:p>
                  </a:txBody>
                  <a:tcPr marL="33753" marR="33753" marT="16876" marB="16876" anchor="ctr"/>
                </a:tc>
                <a:extLst>
                  <a:ext uri="{0D108BD9-81ED-4DB2-BD59-A6C34878D82A}">
                    <a16:rowId xmlns:a16="http://schemas.microsoft.com/office/drawing/2014/main" val="2224742081"/>
                  </a:ext>
                </a:extLst>
              </a:tr>
            </a:tbl>
          </a:graphicData>
        </a:graphic>
      </p:graphicFrame>
    </p:spTree>
    <p:extLst>
      <p:ext uri="{BB962C8B-B14F-4D97-AF65-F5344CB8AC3E}">
        <p14:creationId xmlns:p14="http://schemas.microsoft.com/office/powerpoint/2010/main" val="2796863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B77FC852-9D34-07A5-E6A8-4809503A2130}"/>
              </a:ext>
            </a:extLst>
          </p:cNvPr>
          <p:cNvSpPr>
            <a:spLocks noGrp="1"/>
          </p:cNvSpPr>
          <p:nvPr>
            <p:ph type="title"/>
          </p:nvPr>
        </p:nvSpPr>
        <p:spPr>
          <a:xfrm>
            <a:off x="1312219" y="36477"/>
            <a:ext cx="4606280" cy="2493876"/>
          </a:xfrm>
        </p:spPr>
        <p:txBody>
          <a:bodyPr anchor="b">
            <a:normAutofit/>
          </a:bodyPr>
          <a:lstStyle/>
          <a:p>
            <a:r>
              <a:rPr lang="es-CO" dirty="0"/>
              <a:t>Manipulación de datos </a:t>
            </a:r>
            <a:endParaRPr lang="es-MX" dirty="0"/>
          </a:p>
        </p:txBody>
      </p:sp>
      <p:sp>
        <p:nvSpPr>
          <p:cNvPr id="3" name="Marcador de contenido 2">
            <a:extLst>
              <a:ext uri="{FF2B5EF4-FFF2-40B4-BE49-F238E27FC236}">
                <a16:creationId xmlns:a16="http://schemas.microsoft.com/office/drawing/2014/main" id="{B4691907-22F4-00FC-7926-7389167118FF}"/>
              </a:ext>
            </a:extLst>
          </p:cNvPr>
          <p:cNvSpPr>
            <a:spLocks noGrp="1"/>
          </p:cNvSpPr>
          <p:nvPr>
            <p:ph idx="1"/>
          </p:nvPr>
        </p:nvSpPr>
        <p:spPr>
          <a:xfrm>
            <a:off x="755650" y="2875227"/>
            <a:ext cx="4606280" cy="2747963"/>
          </a:xfrm>
        </p:spPr>
        <p:txBody>
          <a:bodyPr anchor="t">
            <a:normAutofit lnSpcReduction="10000"/>
          </a:bodyPr>
          <a:lstStyle/>
          <a:p>
            <a:pPr algn="just"/>
            <a:r>
              <a:rPr lang="es-MX" dirty="0"/>
              <a:t>Se requiere ajustar filas con atributos incompatibles con el tipo de diccionario. Además, se identificaron valores </a:t>
            </a:r>
            <a:r>
              <a:rPr lang="es-MX" dirty="0" err="1"/>
              <a:t>NaN</a:t>
            </a:r>
            <a:r>
              <a:rPr lang="es-MX" dirty="0"/>
              <a:t> en la columna de peso, los cuales se reemplazarán con la media de la columna para facilitar análisis futuros. Es importante señalar que varias columnas necesitan transformaciones para mejorar su legibilidad y permitir un análisis más completo.</a:t>
            </a: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ase de datos">
            <a:extLst>
              <a:ext uri="{FF2B5EF4-FFF2-40B4-BE49-F238E27FC236}">
                <a16:creationId xmlns:a16="http://schemas.microsoft.com/office/drawing/2014/main" id="{BAE87E90-2D61-86E6-4056-FE137DCB82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6849" y="1660622"/>
            <a:ext cx="3536756" cy="3536756"/>
          </a:xfrm>
          <a:prstGeom prst="rect">
            <a:avLst/>
          </a:prstGeom>
        </p:spPr>
      </p:pic>
    </p:spTree>
    <p:extLst>
      <p:ext uri="{BB962C8B-B14F-4D97-AF65-F5344CB8AC3E}">
        <p14:creationId xmlns:p14="http://schemas.microsoft.com/office/powerpoint/2010/main" val="3700973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F8B6F-2C09-7FA3-8428-858A9A263F79}"/>
              </a:ext>
            </a:extLst>
          </p:cNvPr>
          <p:cNvSpPr>
            <a:spLocks noGrp="1"/>
          </p:cNvSpPr>
          <p:nvPr>
            <p:ph type="title"/>
          </p:nvPr>
        </p:nvSpPr>
        <p:spPr/>
        <p:txBody>
          <a:bodyPr>
            <a:normAutofit fontScale="90000"/>
          </a:bodyPr>
          <a:lstStyle/>
          <a:p>
            <a:r>
              <a:rPr lang="es-CO" dirty="0"/>
              <a:t>Análisis general de CompuAlpes y el modelo propuesto</a:t>
            </a:r>
            <a:endParaRPr lang="es-MX" dirty="0"/>
          </a:p>
        </p:txBody>
      </p:sp>
      <p:sp>
        <p:nvSpPr>
          <p:cNvPr id="3" name="Marcador de contenido 2">
            <a:extLst>
              <a:ext uri="{FF2B5EF4-FFF2-40B4-BE49-F238E27FC236}">
                <a16:creationId xmlns:a16="http://schemas.microsoft.com/office/drawing/2014/main" id="{AF7E12E3-BB7C-34C9-4884-1AAEB509DE47}"/>
              </a:ext>
            </a:extLst>
          </p:cNvPr>
          <p:cNvSpPr>
            <a:spLocks noGrp="1"/>
          </p:cNvSpPr>
          <p:nvPr>
            <p:ph idx="1"/>
          </p:nvPr>
        </p:nvSpPr>
        <p:spPr/>
        <p:txBody>
          <a:bodyPr/>
          <a:lstStyle/>
          <a:p>
            <a:pPr algn="just"/>
            <a:r>
              <a:rPr lang="es-MX" dirty="0"/>
              <a:t>Dentro del contexto de </a:t>
            </a:r>
            <a:r>
              <a:rPr lang="es-MX" dirty="0" err="1"/>
              <a:t>CompuAlpes</a:t>
            </a:r>
            <a:r>
              <a:rPr lang="es-MX" dirty="0"/>
              <a:t>, donde se busca construir un modelo de regresión para estimar el precio de computadoras portátiles basado en sus especificaciones técnicas, los resultados del análisis de errores son fundamentales para evaluar la calidad de este modelo. El Error Absoluto Medio (MAE) y el Error Cuadrático Medio Raíz (RMSE) proporcionaron métricas cuantitativas sobre cuán cerca están las predicciones del modelo de los valores reales de precios. En este caso, el MAE y el RMSE en los conjuntos de entrenamiento y prueba indican que el modelo tiene un buen desempeño en la estimación de precios, lo que respalda la capacidad de </a:t>
            </a:r>
            <a:r>
              <a:rPr lang="es-MX" dirty="0" err="1"/>
              <a:t>CompuAlpes</a:t>
            </a:r>
            <a:r>
              <a:rPr lang="es-MX" dirty="0"/>
              <a:t> para tomar decisiones basadas en datos al fijar precios competitivos para sus productos.</a:t>
            </a:r>
            <a:endParaRPr lang="es-CO" dirty="0"/>
          </a:p>
          <a:p>
            <a:endParaRPr lang="es-MX" dirty="0"/>
          </a:p>
        </p:txBody>
      </p:sp>
      <p:pic>
        <p:nvPicPr>
          <p:cNvPr id="7" name="Imagen 6">
            <a:extLst>
              <a:ext uri="{FF2B5EF4-FFF2-40B4-BE49-F238E27FC236}">
                <a16:creationId xmlns:a16="http://schemas.microsoft.com/office/drawing/2014/main" id="{4FCE556B-ACB9-B45F-3AF4-EC4586789A64}"/>
              </a:ext>
            </a:extLst>
          </p:cNvPr>
          <p:cNvPicPr>
            <a:picLocks noChangeAspect="1"/>
          </p:cNvPicPr>
          <p:nvPr/>
        </p:nvPicPr>
        <p:blipFill>
          <a:blip r:embed="rId2"/>
          <a:stretch>
            <a:fillRect/>
          </a:stretch>
        </p:blipFill>
        <p:spPr>
          <a:xfrm>
            <a:off x="4122296" y="4217702"/>
            <a:ext cx="3277310" cy="1959261"/>
          </a:xfrm>
          <a:prstGeom prst="rect">
            <a:avLst/>
          </a:prstGeom>
          <a:ln w="28575">
            <a:solidFill>
              <a:schemeClr val="tx1"/>
            </a:solidFill>
          </a:ln>
        </p:spPr>
      </p:pic>
    </p:spTree>
    <p:extLst>
      <p:ext uri="{BB962C8B-B14F-4D97-AF65-F5344CB8AC3E}">
        <p14:creationId xmlns:p14="http://schemas.microsoft.com/office/powerpoint/2010/main" val="2050633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1BADEE06-067F-9F63-1E52-CC5654DDD6AA}"/>
              </a:ext>
            </a:extLst>
          </p:cNvPr>
          <p:cNvSpPr>
            <a:spLocks noGrp="1"/>
          </p:cNvSpPr>
          <p:nvPr>
            <p:ph type="title"/>
          </p:nvPr>
        </p:nvSpPr>
        <p:spPr>
          <a:xfrm>
            <a:off x="1368082" y="946053"/>
            <a:ext cx="3625949" cy="2747963"/>
          </a:xfrm>
        </p:spPr>
        <p:txBody>
          <a:bodyPr anchor="b">
            <a:normAutofit/>
          </a:bodyPr>
          <a:lstStyle/>
          <a:p>
            <a:r>
              <a:rPr lang="es-CO" sz="4400" dirty="0"/>
              <a:t>Análisis (Varianza constante)</a:t>
            </a:r>
            <a:endParaRPr lang="es-MX" sz="4400" dirty="0"/>
          </a:p>
        </p:txBody>
      </p:sp>
      <p:sp>
        <p:nvSpPr>
          <p:cNvPr id="3" name="Marcador de contenido 2">
            <a:extLst>
              <a:ext uri="{FF2B5EF4-FFF2-40B4-BE49-F238E27FC236}">
                <a16:creationId xmlns:a16="http://schemas.microsoft.com/office/drawing/2014/main" id="{09FB70B7-E9ED-119C-A087-DA35F760C57B}"/>
              </a:ext>
            </a:extLst>
          </p:cNvPr>
          <p:cNvSpPr>
            <a:spLocks noGrp="1"/>
          </p:cNvSpPr>
          <p:nvPr>
            <p:ph idx="1"/>
          </p:nvPr>
        </p:nvSpPr>
        <p:spPr>
          <a:xfrm>
            <a:off x="777240" y="3428999"/>
            <a:ext cx="4606280" cy="2747963"/>
          </a:xfrm>
        </p:spPr>
        <p:txBody>
          <a:bodyPr anchor="t">
            <a:normAutofit/>
          </a:bodyPr>
          <a:lstStyle/>
          <a:p>
            <a:endParaRPr lang="es-MX" sz="1800" dirty="0"/>
          </a:p>
          <a:p>
            <a:endParaRPr lang="es-MX" sz="1800" dirty="0"/>
          </a:p>
          <a:p>
            <a:pPr algn="just"/>
            <a:r>
              <a:rPr lang="es-MX" sz="1800" dirty="0"/>
              <a:t>Se cumple parcialmente el criterio de homocedasticidad, ya que la distribución general de errores se mantiene constante a lo largo de la variable objetivo, aunque no todos los errores son idénticos para todos los valores de la variable objetivo.</a:t>
            </a: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a:extLst>
              <a:ext uri="{FF2B5EF4-FFF2-40B4-BE49-F238E27FC236}">
                <a16:creationId xmlns:a16="http://schemas.microsoft.com/office/drawing/2014/main" id="{59A0E829-593E-C090-B928-E97CB563948D}"/>
              </a:ext>
            </a:extLst>
          </p:cNvPr>
          <p:cNvPicPr>
            <a:picLocks noChangeAspect="1"/>
          </p:cNvPicPr>
          <p:nvPr/>
        </p:nvPicPr>
        <p:blipFill>
          <a:blip r:embed="rId2"/>
          <a:stretch>
            <a:fillRect/>
          </a:stretch>
        </p:blipFill>
        <p:spPr>
          <a:xfrm>
            <a:off x="6475068" y="1544339"/>
            <a:ext cx="4992477" cy="3769319"/>
          </a:xfrm>
          <a:prstGeom prst="rect">
            <a:avLst/>
          </a:prstGeom>
          <a:ln w="28575">
            <a:solidFill>
              <a:schemeClr val="tx1"/>
            </a:solidFill>
          </a:ln>
        </p:spPr>
      </p:pic>
    </p:spTree>
    <p:extLst>
      <p:ext uri="{BB962C8B-B14F-4D97-AF65-F5344CB8AC3E}">
        <p14:creationId xmlns:p14="http://schemas.microsoft.com/office/powerpoint/2010/main" val="364397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9" name="Oval 18">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 name="Freeform: Shape 29">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1" name="Freeform: Shape 30">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2" name="Oval 31">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5" name="Rectangle 34">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Imagen 8" descr="Interfaz de usuario gráfica, Aplicación&#10;&#10;Descripción generada automáticamente">
            <a:extLst>
              <a:ext uri="{FF2B5EF4-FFF2-40B4-BE49-F238E27FC236}">
                <a16:creationId xmlns:a16="http://schemas.microsoft.com/office/drawing/2014/main" id="{B26C14BA-6EC6-CE26-4867-4226446E3650}"/>
              </a:ext>
            </a:extLst>
          </p:cNvPr>
          <p:cNvPicPr>
            <a:picLocks noChangeAspect="1"/>
          </p:cNvPicPr>
          <p:nvPr/>
        </p:nvPicPr>
        <p:blipFill rotWithShape="1">
          <a:blip r:embed="rId2">
            <a:alphaModFix/>
          </a:blip>
          <a:srcRect r="444"/>
          <a:stretch/>
        </p:blipFill>
        <p:spPr>
          <a:xfrm>
            <a:off x="20" y="10"/>
            <a:ext cx="12191980" cy="6857990"/>
          </a:xfrm>
          <a:prstGeom prst="rect">
            <a:avLst/>
          </a:prstGeom>
        </p:spPr>
      </p:pic>
      <p:sp>
        <p:nvSpPr>
          <p:cNvPr id="37" name="Oval 36">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2FDE8B-086E-03E7-AC2E-F2A9D52E2CE9}"/>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5100" dirty="0" err="1">
                <a:solidFill>
                  <a:srgbClr val="FFFFFF"/>
                </a:solidFill>
              </a:rPr>
              <a:t>Tablero</a:t>
            </a:r>
            <a:r>
              <a:rPr lang="en-US" sz="5100" dirty="0">
                <a:solidFill>
                  <a:srgbClr val="FFFFFF"/>
                </a:solidFill>
              </a:rPr>
              <a:t> de control </a:t>
            </a:r>
            <a:r>
              <a:rPr lang="en-US" sz="5100" dirty="0" err="1">
                <a:solidFill>
                  <a:srgbClr val="FFFFFF"/>
                </a:solidFill>
              </a:rPr>
              <a:t>CompuAlpes</a:t>
            </a:r>
            <a:endParaRPr lang="en-US" sz="5100" dirty="0">
              <a:solidFill>
                <a:srgbClr val="FFFFFF"/>
              </a:solidFill>
            </a:endParaRPr>
          </a:p>
        </p:txBody>
      </p:sp>
      <p:sp>
        <p:nvSpPr>
          <p:cNvPr id="57" name="Oval 56">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4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nfetti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70</TotalTime>
  <Words>1405</Words>
  <Application>Microsoft Office PowerPoint</Application>
  <PresentationFormat>Panorámica</PresentationFormat>
  <Paragraphs>323</Paragraphs>
  <Slides>11</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AvenirNext LT Pro Medium</vt:lpstr>
      <vt:lpstr>Calibri</vt:lpstr>
      <vt:lpstr>Gill Sans Nova</vt:lpstr>
      <vt:lpstr>ConfettiVTI</vt:lpstr>
      <vt:lpstr> Laboratorio 2  CompuAlpes Inteligencia de negocios</vt:lpstr>
      <vt:lpstr>Entendimiento de datos</vt:lpstr>
      <vt:lpstr>Calidad de datos</vt:lpstr>
      <vt:lpstr>Análisis de calidad</vt:lpstr>
      <vt:lpstr>Manipulación de datos</vt:lpstr>
      <vt:lpstr>Manipulación de datos </vt:lpstr>
      <vt:lpstr>Análisis general de CompuAlpes y el modelo propuesto</vt:lpstr>
      <vt:lpstr>Análisis (Varianza constante)</vt:lpstr>
      <vt:lpstr>Tablero de control CompuAlpes</vt:lpstr>
      <vt:lpstr>Análisis cualitativo CompuAlpes</vt:lpstr>
      <vt:lpstr>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Laboratorio 3  CompuAlpes Inteligencia de negocios</dc:title>
  <dc:creator>Lucciano Franco Marquez</dc:creator>
  <cp:lastModifiedBy>Lucciano Franco Marquez</cp:lastModifiedBy>
  <cp:revision>2</cp:revision>
  <dcterms:created xsi:type="dcterms:W3CDTF">2023-09-17T18:16:20Z</dcterms:created>
  <dcterms:modified xsi:type="dcterms:W3CDTF">2023-09-17T19:26:37Z</dcterms:modified>
</cp:coreProperties>
</file>